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heme/theme2.xml" ContentType="application/vnd.openxmlformats-officedocument.theme+xml"/>
  <Override PartName="/ppt/tags/tag28.xml" ContentType="application/vnd.openxmlformats-officedocument.presentationml.tags+xml"/>
  <Override PartName="/ppt/charts/chart1.xml" ContentType="application/vnd.openxmlformats-officedocument.drawingml.chart+xml"/>
  <Override PartName="/ppt/tags/tag29.xml" ContentType="application/vnd.openxmlformats-officedocument.presentationml.tags+xml"/>
  <Override PartName="/ppt/charts/chart2.xml" ContentType="application/vnd.openxmlformats-officedocument.drawingml.chart+xml"/>
  <Override PartName="/ppt/tags/tag30.xml" ContentType="application/vnd.openxmlformats-officedocument.presentationml.tags+xml"/>
  <Override PartName="/ppt/charts/chart3.xml" ContentType="application/vnd.openxmlformats-officedocument.drawingml.chart+xml"/>
  <Override PartName="/ppt/tags/tag31.xml" ContentType="application/vnd.openxmlformats-officedocument.presentationml.tags+xml"/>
  <Override PartName="/ppt/charts/chart4.xml" ContentType="application/vnd.openxmlformats-officedocument.drawingml.chart+xml"/>
  <Override PartName="/ppt/tags/tag32.xml" ContentType="application/vnd.openxmlformats-officedocument.presentationml.tags+xml"/>
  <Override PartName="/ppt/charts/chart5.xml" ContentType="application/vnd.openxmlformats-officedocument.drawingml.chart+xml"/>
  <Override PartName="/ppt/tags/tag33.xml" ContentType="application/vnd.openxmlformats-officedocument.presentationml.tags+xml"/>
  <Override PartName="/ppt/charts/chart6.xml" ContentType="application/vnd.openxmlformats-officedocument.drawingml.chart+xml"/>
  <Override PartName="/ppt/tags/tag34.xml" ContentType="application/vnd.openxmlformats-officedocument.presentationml.tags+xml"/>
  <Override PartName="/ppt/charts/chart7.xml" ContentType="application/vnd.openxmlformats-officedocument.drawingml.chart+xml"/>
  <Override PartName="/ppt/tags/tag35.xml" ContentType="application/vnd.openxmlformats-officedocument.presentationml.tags+xml"/>
  <Override PartName="/ppt/charts/chart8.xml" ContentType="application/vnd.openxmlformats-officedocument.drawingml.chart+xml"/>
  <Override PartName="/ppt/tags/tag36.xml" ContentType="application/vnd.openxmlformats-officedocument.presentationml.tags+xml"/>
  <Override PartName="/ppt/charts/chart9.xml" ContentType="application/vnd.openxmlformats-officedocument.drawingml.chart+xml"/>
  <Override PartName="/ppt/tags/tag37.xml" ContentType="application/vnd.openxmlformats-officedocument.presentationml.tags+xml"/>
  <Override PartName="/ppt/charts/chart10.xml" ContentType="application/vnd.openxmlformats-officedocument.drawingml.chart+xml"/>
  <Override PartName="/ppt/tags/tag38.xml" ContentType="application/vnd.openxmlformats-officedocument.presentationml.tags+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tags/tag39.xml" ContentType="application/vnd.openxmlformats-officedocument.presentationml.tags+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tags/tag40.xml" ContentType="application/vnd.openxmlformats-officedocument.presentationml.tags+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tags/tag41.xml" ContentType="application/vnd.openxmlformats-officedocument.presentationml.tags+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tags/tag42.xml" ContentType="application/vnd.openxmlformats-officedocument.presentationml.tags+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tags/tag43.xml" ContentType="application/vnd.openxmlformats-officedocument.presentationml.tags+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tags/tag44.xml" ContentType="application/vnd.openxmlformats-officedocument.presentationml.tags+xml"/>
  <Override PartName="/ppt/charts/chart35.xml" ContentType="application/vnd.openxmlformats-officedocument.drawingml.chart+xml"/>
  <Override PartName="/ppt/charts/chart36.xml" ContentType="application/vnd.openxmlformats-officedocument.drawingml.chart+xml"/>
  <Override PartName="/ppt/tags/tag45.xml" ContentType="application/vnd.openxmlformats-officedocument.presentationml.tags+xml"/>
  <Override PartName="/ppt/charts/chart37.xml" ContentType="application/vnd.openxmlformats-officedocument.drawingml.chart+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tags/tag46.xml" ContentType="application/vnd.openxmlformats-officedocument.presentationml.tags+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tags/tag47.xml" ContentType="application/vnd.openxmlformats-officedocument.presentationml.tags+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tags/tag48.xml" ContentType="application/vnd.openxmlformats-officedocument.presentationml.tags+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tags/tag49.xml" ContentType="application/vnd.openxmlformats-officedocument.presentationml.tags+xml"/>
  <Override PartName="/ppt/charts/chart53.xml" ContentType="application/vnd.openxmlformats-officedocument.drawingml.chart+xml"/>
  <Override PartName="/ppt/charts/chart54.xml" ContentType="application/vnd.openxmlformats-officedocument.drawingml.chart+xml"/>
  <Override PartName="/ppt/charts/chart55.xml" ContentType="application/vnd.openxmlformats-officedocument.drawingml.chart+xml"/>
  <Override PartName="/ppt/charts/chart56.xml" ContentType="application/vnd.openxmlformats-officedocument.drawingml.chart+xml"/>
  <Override PartName="/ppt/tags/tag50.xml" ContentType="application/vnd.openxmlformats-officedocument.presentationml.tags+xml"/>
  <Override PartName="/ppt/charts/chart57.xml" ContentType="application/vnd.openxmlformats-officedocument.drawingml.chart+xml"/>
  <Override PartName="/ppt/charts/chart58.xml" ContentType="application/vnd.openxmlformats-officedocument.drawingml.chart+xml"/>
  <Override PartName="/ppt/charts/chart59.xml" ContentType="application/vnd.openxmlformats-officedocument.drawingml.chart+xml"/>
  <Override PartName="/ppt/charts/chart60.xml" ContentType="application/vnd.openxmlformats-officedocument.drawingml.chart+xml"/>
  <Override PartName="/ppt/tags/tag51.xml" ContentType="application/vnd.openxmlformats-officedocument.presentationml.tags+xml"/>
  <Override PartName="/ppt/charts/chart61.xml" ContentType="application/vnd.openxmlformats-officedocument.drawingml.chart+xml"/>
  <Override PartName="/ppt/tags/tag52.xml" ContentType="application/vnd.openxmlformats-officedocument.presentationml.tags+xml"/>
  <Override PartName="/ppt/charts/chart62.xml" ContentType="application/vnd.openxmlformats-officedocument.drawingml.chart+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tags/tag53.xml" ContentType="application/vnd.openxmlformats-officedocument.presentationml.tags+xml"/>
  <Override PartName="/ppt/charts/chart66.xml" ContentType="application/vnd.openxmlformats-officedocument.drawingml.chart+xml"/>
  <Override PartName="/ppt/charts/chart67.xml" ContentType="application/vnd.openxmlformats-officedocument.drawingml.chart+xml"/>
  <Override PartName="/ppt/charts/chart68.xml" ContentType="application/vnd.openxmlformats-officedocument.drawingml.chart+xml"/>
  <Override PartName="/ppt/charts/chart69.xml" ContentType="application/vnd.openxmlformats-officedocument.drawingml.chart+xml"/>
  <Override PartName="/ppt/tags/tag54.xml" ContentType="application/vnd.openxmlformats-officedocument.presentationml.tags+xml"/>
  <Override PartName="/ppt/charts/chart70.xml" ContentType="application/vnd.openxmlformats-officedocument.drawingml.chart+xml"/>
  <Override PartName="/ppt/charts/chart71.xml" ContentType="application/vnd.openxmlformats-officedocument.drawingml.chart+xml"/>
  <Override PartName="/ppt/charts/chart72.xml" ContentType="application/vnd.openxmlformats-officedocument.drawingml.chart+xml"/>
  <Override PartName="/ppt/charts/chart73.xml" ContentType="application/vnd.openxmlformats-officedocument.drawingml.chart+xml"/>
  <Override PartName="/ppt/tags/tag55.xml" ContentType="application/vnd.openxmlformats-officedocument.presentationml.tags+xml"/>
  <Override PartName="/ppt/charts/chart74.xml" ContentType="application/vnd.openxmlformats-officedocument.drawingml.chart+xml"/>
  <Override PartName="/ppt/charts/chart75.xml" ContentType="application/vnd.openxmlformats-officedocument.drawingml.chart+xml"/>
  <Override PartName="/ppt/charts/chart76.xml" ContentType="application/vnd.openxmlformats-officedocument.drawingml.chart+xml"/>
  <Override PartName="/ppt/charts/chart77.xml" ContentType="application/vnd.openxmlformats-officedocument.drawingml.chart+xml"/>
  <Override PartName="/ppt/tags/tag56.xml" ContentType="application/vnd.openxmlformats-officedocument.presentationml.tags+xml"/>
  <Override PartName="/ppt/charts/chart78.xml" ContentType="application/vnd.openxmlformats-officedocument.drawingml.chart+xml"/>
  <Override PartName="/ppt/charts/chart79.xml" ContentType="application/vnd.openxmlformats-officedocument.drawingml.chart+xml"/>
  <Override PartName="/ppt/charts/chart80.xml" ContentType="application/vnd.openxmlformats-officedocument.drawingml.chart+xml"/>
  <Override PartName="/ppt/charts/chart81.xml" ContentType="application/vnd.openxmlformats-officedocument.drawingml.chart+xml"/>
  <Override PartName="/ppt/tags/tag57.xml" ContentType="application/vnd.openxmlformats-officedocument.presentationml.tags+xml"/>
  <Override PartName="/ppt/charts/chart82.xml" ContentType="application/vnd.openxmlformats-officedocument.drawingml.chart+xml"/>
  <Override PartName="/ppt/charts/chart83.xml" ContentType="application/vnd.openxmlformats-officedocument.drawingml.chart+xml"/>
  <Override PartName="/ppt/tags/tag58.xml" ContentType="application/vnd.openxmlformats-officedocument.presentationml.tags+xml"/>
  <Override PartName="/ppt/charts/chart84.xml" ContentType="application/vnd.openxmlformats-officedocument.drawingml.chart+xml"/>
  <Override PartName="/ppt/charts/chart85.xml" ContentType="application/vnd.openxmlformats-officedocument.drawingml.chart+xml"/>
  <Override PartName="/ppt/charts/chart86.xml" ContentType="application/vnd.openxmlformats-officedocument.drawingml.chart+xml"/>
  <Override PartName="/ppt/charts/chart87.xml" ContentType="application/vnd.openxmlformats-officedocument.drawingml.chart+xml"/>
  <Override PartName="/ppt/tags/tag59.xml" ContentType="application/vnd.openxmlformats-officedocument.presentationml.tags+xml"/>
  <Override PartName="/ppt/charts/chart88.xml" ContentType="application/vnd.openxmlformats-officedocument.drawingml.chart+xml"/>
  <Override PartName="/ppt/charts/chart89.xml" ContentType="application/vnd.openxmlformats-officedocument.drawingml.chart+xml"/>
  <Override PartName="/ppt/charts/chart90.xml" ContentType="application/vnd.openxmlformats-officedocument.drawingml.chart+xml"/>
  <Override PartName="/ppt/charts/chart91.xml" ContentType="application/vnd.openxmlformats-officedocument.drawingml.chart+xml"/>
  <Override PartName="/ppt/tags/tag60.xml" ContentType="application/vnd.openxmlformats-officedocument.presentationml.tags+xml"/>
  <Override PartName="/ppt/charts/chart92.xml" ContentType="application/vnd.openxmlformats-officedocument.drawingml.chart+xml"/>
  <Override PartName="/ppt/charts/chart93.xml" ContentType="application/vnd.openxmlformats-officedocument.drawingml.chart+xml"/>
  <Override PartName="/ppt/charts/chart94.xml" ContentType="application/vnd.openxmlformats-officedocument.drawingml.chart+xml"/>
  <Override PartName="/ppt/charts/chart95.xml" ContentType="application/vnd.openxmlformats-officedocument.drawingml.chart+xml"/>
  <Override PartName="/ppt/tags/tag61.xml" ContentType="application/vnd.openxmlformats-officedocument.presentationml.tags+xml"/>
  <Override PartName="/ppt/charts/chart96.xml" ContentType="application/vnd.openxmlformats-officedocument.drawingml.chart+xml"/>
  <Override PartName="/ppt/charts/chart97.xml" ContentType="application/vnd.openxmlformats-officedocument.drawingml.chart+xml"/>
  <Override PartName="/ppt/charts/chart98.xml" ContentType="application/vnd.openxmlformats-officedocument.drawingml.chart+xml"/>
  <Override PartName="/ppt/charts/chart99.xml" ContentType="application/vnd.openxmlformats-officedocument.drawingml.chart+xml"/>
  <Override PartName="/ppt/tags/tag62.xml" ContentType="application/vnd.openxmlformats-officedocument.presentationml.tags+xml"/>
  <Override PartName="/ppt/charts/chart100.xml" ContentType="application/vnd.openxmlformats-officedocument.drawingml.chart+xml"/>
  <Override PartName="/ppt/charts/chart101.xml" ContentType="application/vnd.openxmlformats-officedocument.drawingml.chart+xml"/>
  <Override PartName="/ppt/charts/chart102.xml" ContentType="application/vnd.openxmlformats-officedocument.drawingml.chart+xml"/>
  <Override PartName="/ppt/charts/chart103.xml" ContentType="application/vnd.openxmlformats-officedocument.drawingml.chart+xml"/>
  <Override PartName="/ppt/tags/tag63.xml" ContentType="application/vnd.openxmlformats-officedocument.presentationml.tags+xml"/>
  <Override PartName="/ppt/charts/chart104.xml" ContentType="application/vnd.openxmlformats-officedocument.drawingml.chart+xml"/>
  <Override PartName="/ppt/charts/chart105.xml" ContentType="application/vnd.openxmlformats-officedocument.drawingml.chart+xml"/>
  <Override PartName="/ppt/charts/chart106.xml" ContentType="application/vnd.openxmlformats-officedocument.drawingml.chart+xml"/>
  <Override PartName="/ppt/charts/chart107.xml" ContentType="application/vnd.openxmlformats-officedocument.drawingml.chart+xml"/>
  <Override PartName="/ppt/tags/tag64.xml" ContentType="application/vnd.openxmlformats-officedocument.presentationml.tags+xml"/>
  <Override PartName="/ppt/charts/chart108.xml" ContentType="application/vnd.openxmlformats-officedocument.drawingml.chart+xml"/>
  <Override PartName="/ppt/charts/chart109.xml" ContentType="application/vnd.openxmlformats-officedocument.drawingml.chart+xml"/>
  <Override PartName="/ppt/charts/chart110.xml" ContentType="application/vnd.openxmlformats-officedocument.drawingml.chart+xml"/>
  <Override PartName="/ppt/charts/chart111.xml" ContentType="application/vnd.openxmlformats-officedocument.drawingml.chart+xml"/>
  <Override PartName="/ppt/tags/tag65.xml" ContentType="application/vnd.openxmlformats-officedocument.presentationml.tags+xml"/>
  <Override PartName="/ppt/charts/chart112.xml" ContentType="application/vnd.openxmlformats-officedocument.drawingml.chart+xml"/>
  <Override PartName="/ppt/charts/chart113.xml" ContentType="application/vnd.openxmlformats-officedocument.drawingml.chart+xml"/>
  <Override PartName="/ppt/charts/chart114.xml" ContentType="application/vnd.openxmlformats-officedocument.drawingml.chart+xml"/>
  <Override PartName="/ppt/charts/chart115.xml" ContentType="application/vnd.openxmlformats-officedocument.drawingml.chart+xml"/>
  <Override PartName="/ppt/tags/tag66.xml" ContentType="application/vnd.openxmlformats-officedocument.presentationml.tags+xml"/>
  <Override PartName="/ppt/charts/chart116.xml" ContentType="application/vnd.openxmlformats-officedocument.drawingml.chart+xml"/>
  <Override PartName="/ppt/charts/chart117.xml" ContentType="application/vnd.openxmlformats-officedocument.drawingml.chart+xml"/>
  <Override PartName="/ppt/charts/chart118.xml" ContentType="application/vnd.openxmlformats-officedocument.drawingml.chart+xml"/>
  <Override PartName="/ppt/charts/chart119.xml" ContentType="application/vnd.openxmlformats-officedocument.drawingml.chart+xml"/>
  <Override PartName="/ppt/tags/tag67.xml" ContentType="application/vnd.openxmlformats-officedocument.presentationml.tags+xml"/>
  <Override PartName="/ppt/charts/chart120.xml" ContentType="application/vnd.openxmlformats-officedocument.drawingml.chart+xml"/>
  <Override PartName="/ppt/tags/tag68.xml" ContentType="application/vnd.openxmlformats-officedocument.presentationml.tags+xml"/>
  <Override PartName="/ppt/charts/chart121.xml" ContentType="application/vnd.openxmlformats-officedocument.drawingml.chart+xml"/>
  <Override PartName="/ppt/tags/tag69.xml" ContentType="application/vnd.openxmlformats-officedocument.presentationml.tags+xml"/>
  <Override PartName="/ppt/charts/chart122.xml" ContentType="application/vnd.openxmlformats-officedocument.drawingml.chart+xml"/>
  <Override PartName="/ppt/tags/tag70.xml" ContentType="application/vnd.openxmlformats-officedocument.presentationml.tags+xml"/>
  <Override PartName="/ppt/charts/chart123.xml" ContentType="application/vnd.openxmlformats-officedocument.drawingml.chart+xml"/>
  <Override PartName="/ppt/tags/tag71.xml" ContentType="application/vnd.openxmlformats-officedocument.presentationml.tags+xml"/>
  <Override PartName="/ppt/charts/chart124.xml" ContentType="application/vnd.openxmlformats-officedocument.drawingml.chart+xml"/>
  <Override PartName="/ppt/tags/tag72.xml" ContentType="application/vnd.openxmlformats-officedocument.presentationml.tags+xml"/>
  <Override PartName="/ppt/charts/chart125.xml" ContentType="application/vnd.openxmlformats-officedocument.drawingml.chart+xml"/>
  <Override PartName="/ppt/tags/tag73.xml" ContentType="application/vnd.openxmlformats-officedocument.presentationml.tags+xml"/>
  <Override PartName="/ppt/charts/chart126.xml" ContentType="application/vnd.openxmlformats-officedocument.drawingml.chart+xml"/>
  <Override PartName="/ppt/tags/tag74.xml" ContentType="application/vnd.openxmlformats-officedocument.presentationml.tags+xml"/>
  <Override PartName="/ppt/charts/chart127.xml" ContentType="application/vnd.openxmlformats-officedocument.drawingml.chart+xml"/>
  <Override PartName="/ppt/tags/tag75.xml" ContentType="application/vnd.openxmlformats-officedocument.presentationml.tags+xml"/>
  <Override PartName="/ppt/charts/chart128.xml" ContentType="application/vnd.openxmlformats-officedocument.drawingml.chart+xml"/>
  <Override PartName="/ppt/tags/tag76.xml" ContentType="application/vnd.openxmlformats-officedocument.presentationml.tags+xml"/>
  <Override PartName="/ppt/charts/chart129.xml" ContentType="application/vnd.openxmlformats-officedocument.drawingml.chart+xml"/>
  <Override PartName="/ppt/tags/tag77.xml" ContentType="application/vnd.openxmlformats-officedocument.presentationml.tags+xml"/>
  <Override PartName="/ppt/charts/chart130.xml" ContentType="application/vnd.openxmlformats-officedocument.drawingml.chart+xml"/>
  <Override PartName="/ppt/tags/tag78.xml" ContentType="application/vnd.openxmlformats-officedocument.presentationml.tags+xml"/>
  <Override PartName="/ppt/charts/chart131.xml" ContentType="application/vnd.openxmlformats-officedocument.drawingml.chart+xml"/>
  <Override PartName="/ppt/tags/tag79.xml" ContentType="application/vnd.openxmlformats-officedocument.presentationml.tags+xml"/>
  <Override PartName="/ppt/charts/chart132.xml" ContentType="application/vnd.openxmlformats-officedocument.drawingml.chart+xml"/>
  <Override PartName="/ppt/tags/tag80.xml" ContentType="application/vnd.openxmlformats-officedocument.presentationml.tags+xml"/>
  <Override PartName="/ppt/charts/chart133.xml" ContentType="application/vnd.openxmlformats-officedocument.drawingml.chart+xml"/>
  <Override PartName="/ppt/tags/tag81.xml" ContentType="application/vnd.openxmlformats-officedocument.presentationml.tags+xml"/>
  <Override PartName="/ppt/charts/chart134.xml" ContentType="application/vnd.openxmlformats-officedocument.drawingml.chart+xml"/>
  <Override PartName="/ppt/tags/tag82.xml" ContentType="application/vnd.openxmlformats-officedocument.presentationml.tags+xml"/>
  <Override PartName="/ppt/charts/chart135.xml" ContentType="application/vnd.openxmlformats-officedocument.drawingml.chart+xml"/>
  <Override PartName="/ppt/tags/tag83.xml" ContentType="application/vnd.openxmlformats-officedocument.presentationml.tags+xml"/>
  <Override PartName="/ppt/charts/chart136.xml" ContentType="application/vnd.openxmlformats-officedocument.drawingml.chart+xml"/>
  <Override PartName="/ppt/tags/tag84.xml" ContentType="application/vnd.openxmlformats-officedocument.presentationml.tags+xml"/>
  <Override PartName="/ppt/charts/chart137.xml" ContentType="application/vnd.openxmlformats-officedocument.drawingml.chart+xml"/>
  <Override PartName="/ppt/tags/tag85.xml" ContentType="application/vnd.openxmlformats-officedocument.presentationml.tags+xml"/>
  <Override PartName="/ppt/charts/chart138.xml" ContentType="application/vnd.openxmlformats-officedocument.drawingml.chart+xml"/>
  <Override PartName="/ppt/tags/tag86.xml" ContentType="application/vnd.openxmlformats-officedocument.presentationml.tags+xml"/>
  <Override PartName="/ppt/charts/chart139.xml" ContentType="application/vnd.openxmlformats-officedocument.drawingml.chart+xml"/>
  <Override PartName="/ppt/tags/tag87.xml" ContentType="application/vnd.openxmlformats-officedocument.presentationml.tags+xml"/>
  <Override PartName="/ppt/charts/chart140.xml" ContentType="application/vnd.openxmlformats-officedocument.drawingml.chart+xml"/>
  <Override PartName="/ppt/tags/tag88.xml" ContentType="application/vnd.openxmlformats-officedocument.presentationml.tags+xml"/>
  <Override PartName="/ppt/charts/chart141.xml" ContentType="application/vnd.openxmlformats-officedocument.drawingml.chart+xml"/>
  <Override PartName="/ppt/tags/tag89.xml" ContentType="application/vnd.openxmlformats-officedocument.presentationml.tags+xml"/>
  <Override PartName="/ppt/charts/chart142.xml" ContentType="application/vnd.openxmlformats-officedocument.drawingml.chart+xml"/>
  <Override PartName="/ppt/tags/tag90.xml" ContentType="application/vnd.openxmlformats-officedocument.presentationml.tags+xml"/>
  <Override PartName="/ppt/charts/chart143.xml" ContentType="application/vnd.openxmlformats-officedocument.drawingml.chart+xml"/>
  <Override PartName="/ppt/tags/tag91.xml" ContentType="application/vnd.openxmlformats-officedocument.presentationml.tags+xml"/>
  <Override PartName="/ppt/charts/chart144.xml" ContentType="application/vnd.openxmlformats-officedocument.drawingml.chart+xml"/>
  <Override PartName="/ppt/tags/tag92.xml" ContentType="application/vnd.openxmlformats-officedocument.presentationml.tags+xml"/>
  <Override PartName="/ppt/charts/chart145.xml" ContentType="application/vnd.openxmlformats-officedocument.drawingml.chart+xml"/>
  <Override PartName="/ppt/tags/tag93.xml" ContentType="application/vnd.openxmlformats-officedocument.presentationml.tags+xml"/>
  <Override PartName="/ppt/charts/chart146.xml" ContentType="application/vnd.openxmlformats-officedocument.drawingml.chart+xml"/>
  <Override PartName="/ppt/tags/tag94.xml" ContentType="application/vnd.openxmlformats-officedocument.presentationml.tags+xml"/>
  <Override PartName="/ppt/charts/chart147.xml" ContentType="application/vnd.openxmlformats-officedocument.drawingml.chart+xml"/>
  <Override PartName="/ppt/tags/tag95.xml" ContentType="application/vnd.openxmlformats-officedocument.presentationml.tags+xml"/>
  <Override PartName="/ppt/charts/chart148.xml" ContentType="application/vnd.openxmlformats-officedocument.drawingml.chart+xml"/>
  <Override PartName="/ppt/tags/tag96.xml" ContentType="application/vnd.openxmlformats-officedocument.presentationml.tags+xml"/>
  <Override PartName="/ppt/charts/chart149.xml" ContentType="application/vnd.openxmlformats-officedocument.drawingml.chart+xml"/>
  <Override PartName="/ppt/tags/tag97.xml" ContentType="application/vnd.openxmlformats-officedocument.presentationml.tags+xml"/>
  <Override PartName="/ppt/charts/chart150.xml" ContentType="application/vnd.openxmlformats-officedocument.drawingml.chart+xml"/>
  <Override PartName="/ppt/tags/tag98.xml" ContentType="application/vnd.openxmlformats-officedocument.presentationml.tags+xml"/>
  <Override PartName="/ppt/charts/chart151.xml" ContentType="application/vnd.openxmlformats-officedocument.drawingml.chart+xml"/>
  <Override PartName="/ppt/tags/tag99.xml" ContentType="application/vnd.openxmlformats-officedocument.presentationml.tags+xml"/>
  <Override PartName="/ppt/charts/chart152.xml" ContentType="application/vnd.openxmlformats-officedocument.drawingml.chart+xml"/>
  <Override PartName="/ppt/tags/tag100.xml" ContentType="application/vnd.openxmlformats-officedocument.presentationml.tags+xml"/>
  <Override PartName="/ppt/charts/chart153.xml" ContentType="application/vnd.openxmlformats-officedocument.drawingml.chart+xml"/>
  <Override PartName="/ppt/tags/tag101.xml" ContentType="application/vnd.openxmlformats-officedocument.presentationml.tags+xml"/>
  <Override PartName="/ppt/charts/chart154.xml" ContentType="application/vnd.openxmlformats-officedocument.drawingml.chart+xml"/>
  <Override PartName="/ppt/tags/tag102.xml" ContentType="application/vnd.openxmlformats-officedocument.presentationml.tags+xml"/>
  <Override PartName="/ppt/charts/chart155.xml" ContentType="application/vnd.openxmlformats-officedocument.drawingml.chart+xml"/>
  <Override PartName="/ppt/tags/tag103.xml" ContentType="application/vnd.openxmlformats-officedocument.presentationml.tags+xml"/>
  <Override PartName="/ppt/charts/chart156.xml" ContentType="application/vnd.openxmlformats-officedocument.drawingml.chart+xml"/>
  <Override PartName="/ppt/tags/tag104.xml" ContentType="application/vnd.openxmlformats-officedocument.presentationml.tags+xml"/>
  <Override PartName="/ppt/charts/chart157.xml" ContentType="application/vnd.openxmlformats-officedocument.drawingml.chart+xml"/>
  <Override PartName="/ppt/tags/tag105.xml" ContentType="application/vnd.openxmlformats-officedocument.presentationml.tags+xml"/>
  <Override PartName="/ppt/charts/chart158.xml" ContentType="application/vnd.openxmlformats-officedocument.drawingml.chart+xml"/>
  <Override PartName="/ppt/tags/tag106.xml" ContentType="application/vnd.openxmlformats-officedocument.presentationml.tags+xml"/>
  <Override PartName="/ppt/charts/chart159.xml" ContentType="application/vnd.openxmlformats-officedocument.drawingml.chart+xml"/>
  <Override PartName="/ppt/tags/tag107.xml" ContentType="application/vnd.openxmlformats-officedocument.presentationml.tags+xml"/>
  <Override PartName="/ppt/charts/chart160.xml" ContentType="application/vnd.openxmlformats-officedocument.drawingml.chart+xml"/>
  <Override PartName="/ppt/tags/tag108.xml" ContentType="application/vnd.openxmlformats-officedocument.presentationml.tags+xml"/>
  <Override PartName="/ppt/charts/chart161.xml" ContentType="application/vnd.openxmlformats-officedocument.drawingml.chart+xml"/>
  <Override PartName="/ppt/tags/tag109.xml" ContentType="application/vnd.openxmlformats-officedocument.presentationml.tags+xml"/>
  <Override PartName="/ppt/charts/chart162.xml" ContentType="application/vnd.openxmlformats-officedocument.drawingml.chart+xml"/>
  <Override PartName="/ppt/tags/tag110.xml" ContentType="application/vnd.openxmlformats-officedocument.presentationml.tags+xml"/>
  <Override PartName="/ppt/charts/chart163.xml" ContentType="application/vnd.openxmlformats-officedocument.drawingml.chart+xml"/>
  <Override PartName="/ppt/tags/tag111.xml" ContentType="application/vnd.openxmlformats-officedocument.presentationml.tags+xml"/>
  <Override PartName="/ppt/charts/chart164.xml" ContentType="application/vnd.openxmlformats-officedocument.drawingml.chart+xml"/>
  <Override PartName="/ppt/tags/tag112.xml" ContentType="application/vnd.openxmlformats-officedocument.presentationml.tags+xml"/>
  <Override PartName="/ppt/charts/chart165.xml" ContentType="application/vnd.openxmlformats-officedocument.drawingml.chart+xml"/>
  <Override PartName="/ppt/tags/tag113.xml" ContentType="application/vnd.openxmlformats-officedocument.presentationml.tags+xml"/>
  <Override PartName="/ppt/charts/chart166.xml" ContentType="application/vnd.openxmlformats-officedocument.drawingml.chart+xml"/>
  <Override PartName="/ppt/tags/tag114.xml" ContentType="application/vnd.openxmlformats-officedocument.presentationml.tags+xml"/>
  <Override PartName="/ppt/charts/chart167.xml" ContentType="application/vnd.openxmlformats-officedocument.drawingml.chart+xml"/>
  <Override PartName="/ppt/tags/tag115.xml" ContentType="application/vnd.openxmlformats-officedocument.presentationml.tags+xml"/>
  <Override PartName="/ppt/charts/chart168.xml" ContentType="application/vnd.openxmlformats-officedocument.drawingml.chart+xml"/>
  <Override PartName="/ppt/tags/tag116.xml" ContentType="application/vnd.openxmlformats-officedocument.presentationml.tags+xml"/>
  <Override PartName="/ppt/charts/chart169.xml" ContentType="application/vnd.openxmlformats-officedocument.drawingml.chart+xml"/>
  <Override PartName="/ppt/tags/tag117.xml" ContentType="application/vnd.openxmlformats-officedocument.presentationml.tags+xml"/>
  <Override PartName="/ppt/charts/chart170.xml" ContentType="application/vnd.openxmlformats-officedocument.drawingml.chart+xml"/>
  <Override PartName="/ppt/tags/tag118.xml" ContentType="application/vnd.openxmlformats-officedocument.presentationml.tags+xml"/>
  <Override PartName="/ppt/charts/chart171.xml" ContentType="application/vnd.openxmlformats-officedocument.drawingml.chart+xml"/>
  <Override PartName="/ppt/tags/tag119.xml" ContentType="application/vnd.openxmlformats-officedocument.presentationml.tags+xml"/>
  <Override PartName="/ppt/charts/chart172.xml" ContentType="application/vnd.openxmlformats-officedocument.drawingml.chart+xml"/>
  <Override PartName="/ppt/tags/tag120.xml" ContentType="application/vnd.openxmlformats-officedocument.presentationml.tags+xml"/>
  <Override PartName="/ppt/charts/chart173.xml" ContentType="application/vnd.openxmlformats-officedocument.drawingml.chart+xml"/>
  <Override PartName="/ppt/tags/tag121.xml" ContentType="application/vnd.openxmlformats-officedocument.presentationml.tags+xml"/>
  <Override PartName="/ppt/charts/chart174.xml" ContentType="application/vnd.openxmlformats-officedocument.drawingml.chart+xml"/>
  <Override PartName="/ppt/tags/tag122.xml" ContentType="application/vnd.openxmlformats-officedocument.presentationml.tags+xml"/>
  <Override PartName="/ppt/charts/chart175.xml" ContentType="application/vnd.openxmlformats-officedocument.drawingml.chart+xml"/>
  <Override PartName="/ppt/tags/tag123.xml" ContentType="application/vnd.openxmlformats-officedocument.presentationml.tags+xml"/>
  <Override PartName="/ppt/charts/chart176.xml" ContentType="application/vnd.openxmlformats-officedocument.drawingml.chart+xml"/>
  <Override PartName="/ppt/tags/tag124.xml" ContentType="application/vnd.openxmlformats-officedocument.presentationml.tags+xml"/>
  <Override PartName="/ppt/charts/chart177.xml" ContentType="application/vnd.openxmlformats-officedocument.drawingml.chart+xml"/>
  <Override PartName="/ppt/tags/tag125.xml" ContentType="application/vnd.openxmlformats-officedocument.presentationml.tags+xml"/>
  <Override PartName="/ppt/charts/chart178.xml" ContentType="application/vnd.openxmlformats-officedocument.drawingml.chart+xml"/>
  <Override PartName="/ppt/tags/tag126.xml" ContentType="application/vnd.openxmlformats-officedocument.presentationml.tags+xml"/>
  <Override PartName="/ppt/charts/chart179.xml" ContentType="application/vnd.openxmlformats-officedocument.drawingml.chart+xml"/>
  <Override PartName="/ppt/tags/tag127.xml" ContentType="application/vnd.openxmlformats-officedocument.presentationml.tags+xml"/>
  <Override PartName="/ppt/charts/chart180.xml" ContentType="application/vnd.openxmlformats-officedocument.drawingml.chart+xml"/>
  <Override PartName="/ppt/tags/tag128.xml" ContentType="application/vnd.openxmlformats-officedocument.presentationml.tags+xml"/>
  <Override PartName="/ppt/charts/chart181.xml" ContentType="application/vnd.openxmlformats-officedocument.drawingml.chart+xml"/>
  <Override PartName="/ppt/tags/tag129.xml" ContentType="application/vnd.openxmlformats-officedocument.presentationml.tags+xml"/>
  <Override PartName="/ppt/charts/chart182.xml" ContentType="application/vnd.openxmlformats-officedocument.drawingml.chart+xml"/>
  <Override PartName="/ppt/tags/tag130.xml" ContentType="application/vnd.openxmlformats-officedocument.presentationml.tags+xml"/>
  <Override PartName="/ppt/charts/chart183.xml" ContentType="application/vnd.openxmlformats-officedocument.drawingml.chart+xml"/>
  <Override PartName="/ppt/tags/tag131.xml" ContentType="application/vnd.openxmlformats-officedocument.presentationml.tags+xml"/>
  <Override PartName="/ppt/charts/chart184.xml" ContentType="application/vnd.openxmlformats-officedocument.drawingml.chart+xml"/>
  <Override PartName="/ppt/tags/tag132.xml" ContentType="application/vnd.openxmlformats-officedocument.presentationml.tags+xml"/>
  <Override PartName="/ppt/charts/chart185.xml" ContentType="application/vnd.openxmlformats-officedocument.drawingml.chart+xml"/>
  <Override PartName="/ppt/tags/tag133.xml" ContentType="application/vnd.openxmlformats-officedocument.presentationml.tags+xml"/>
  <Override PartName="/ppt/charts/chart186.xml" ContentType="application/vnd.openxmlformats-officedocument.drawingml.chart+xml"/>
  <Override PartName="/ppt/tags/tag134.xml" ContentType="application/vnd.openxmlformats-officedocument.presentationml.tags+xml"/>
  <Override PartName="/ppt/charts/chart187.xml" ContentType="application/vnd.openxmlformats-officedocument.drawingml.chart+xml"/>
  <Override PartName="/ppt/tags/tag135.xml" ContentType="application/vnd.openxmlformats-officedocument.presentationml.tags+xml"/>
  <Override PartName="/ppt/charts/chart188.xml" ContentType="application/vnd.openxmlformats-officedocument.drawingml.chart+xml"/>
  <Override PartName="/ppt/tags/tag136.xml" ContentType="application/vnd.openxmlformats-officedocument.presentationml.tags+xml"/>
  <Override PartName="/ppt/charts/chart189.xml" ContentType="application/vnd.openxmlformats-officedocument.drawingml.chart+xml"/>
  <Override PartName="/ppt/tags/tag137.xml" ContentType="application/vnd.openxmlformats-officedocument.presentationml.tags+xml"/>
  <Override PartName="/ppt/charts/chart190.xml" ContentType="application/vnd.openxmlformats-officedocument.drawingml.chart+xml"/>
  <Override PartName="/ppt/tags/tag138.xml" ContentType="application/vnd.openxmlformats-officedocument.presentationml.tags+xml"/>
  <Override PartName="/ppt/charts/chart191.xml" ContentType="application/vnd.openxmlformats-officedocument.drawingml.chart+xml"/>
  <Override PartName="/ppt/tags/tag139.xml" ContentType="application/vnd.openxmlformats-officedocument.presentationml.tags+xml"/>
  <Override PartName="/ppt/charts/chart192.xml" ContentType="application/vnd.openxmlformats-officedocument.drawingml.chart+xml"/>
  <Override PartName="/ppt/tags/tag140.xml" ContentType="application/vnd.openxmlformats-officedocument.presentationml.tags+xml"/>
  <Override PartName="/ppt/charts/chart193.xml" ContentType="application/vnd.openxmlformats-officedocument.drawingml.chart+xml"/>
  <Override PartName="/ppt/tags/tag141.xml" ContentType="application/vnd.openxmlformats-officedocument.presentationml.tags+xml"/>
  <Override PartName="/ppt/charts/chart194.xml" ContentType="application/vnd.openxmlformats-officedocument.drawingml.chart+xml"/>
  <Override PartName="/ppt/tags/tag142.xml" ContentType="application/vnd.openxmlformats-officedocument.presentationml.tags+xml"/>
  <Override PartName="/ppt/charts/chart195.xml" ContentType="application/vnd.openxmlformats-officedocument.drawingml.chart+xml"/>
  <Override PartName="/ppt/tags/tag143.xml" ContentType="application/vnd.openxmlformats-officedocument.presentationml.tags+xml"/>
  <Override PartName="/ppt/charts/chart196.xml" ContentType="application/vnd.openxmlformats-officedocument.drawingml.chart+xml"/>
  <Override PartName="/ppt/tags/tag144.xml" ContentType="application/vnd.openxmlformats-officedocument.presentationml.tags+xml"/>
  <Override PartName="/ppt/charts/chart197.xml" ContentType="application/vnd.openxmlformats-officedocument.drawingml.chart+xml"/>
  <Override PartName="/ppt/tags/tag145.xml" ContentType="application/vnd.openxmlformats-officedocument.presentationml.tags+xml"/>
  <Override PartName="/ppt/charts/chart198.xml" ContentType="application/vnd.openxmlformats-officedocument.drawingml.chart+xml"/>
  <Override PartName="/ppt/tags/tag146.xml" ContentType="application/vnd.openxmlformats-officedocument.presentationml.tags+xml"/>
  <Override PartName="/ppt/charts/chart199.xml" ContentType="application/vnd.openxmlformats-officedocument.drawingml.chart+xml"/>
  <Override PartName="/ppt/tags/tag147.xml" ContentType="application/vnd.openxmlformats-officedocument.presentationml.tags+xml"/>
  <Override PartName="/ppt/charts/chart200.xml" ContentType="application/vnd.openxmlformats-officedocument.drawingml.chart+xml"/>
  <Override PartName="/ppt/tags/tag148.xml" ContentType="application/vnd.openxmlformats-officedocument.presentationml.tags+xml"/>
  <Override PartName="/ppt/charts/chart201.xml" ContentType="application/vnd.openxmlformats-officedocument.drawingml.chart+xml"/>
  <Override PartName="/ppt/tags/tag149.xml" ContentType="application/vnd.openxmlformats-officedocument.presentationml.tags+xml"/>
  <Override PartName="/ppt/charts/chart202.xml" ContentType="application/vnd.openxmlformats-officedocument.drawingml.chart+xml"/>
  <Override PartName="/ppt/tags/tag150.xml" ContentType="application/vnd.openxmlformats-officedocument.presentationml.tags+xml"/>
  <Override PartName="/ppt/charts/chart203.xml" ContentType="application/vnd.openxmlformats-officedocument.drawingml.chart+xml"/>
  <Override PartName="/ppt/tags/tag151.xml" ContentType="application/vnd.openxmlformats-officedocument.presentationml.tags+xml"/>
  <Override PartName="/ppt/charts/chart204.xml" ContentType="application/vnd.openxmlformats-officedocument.drawingml.chart+xml"/>
  <Override PartName="/ppt/tags/tag152.xml" ContentType="application/vnd.openxmlformats-officedocument.presentationml.tags+xml"/>
  <Override PartName="/ppt/charts/chart205.xml" ContentType="application/vnd.openxmlformats-officedocument.drawingml.chart+xml"/>
  <Override PartName="/ppt/tags/tag153.xml" ContentType="application/vnd.openxmlformats-officedocument.presentationml.tags+xml"/>
  <Override PartName="/ppt/charts/chart206.xml" ContentType="application/vnd.openxmlformats-officedocument.drawingml.chart+xml"/>
  <Override PartName="/ppt/tags/tag154.xml" ContentType="application/vnd.openxmlformats-officedocument.presentationml.tags+xml"/>
  <Override PartName="/ppt/charts/chart207.xml" ContentType="application/vnd.openxmlformats-officedocument.drawingml.chart+xml"/>
  <Override PartName="/ppt/tags/tag155.xml" ContentType="application/vnd.openxmlformats-officedocument.presentationml.tags+xml"/>
  <Override PartName="/ppt/charts/chart208.xml" ContentType="application/vnd.openxmlformats-officedocument.drawingml.chart+xml"/>
  <Override PartName="/ppt/tags/tag156.xml" ContentType="application/vnd.openxmlformats-officedocument.presentationml.tags+xml"/>
  <Override PartName="/ppt/charts/chart209.xml" ContentType="application/vnd.openxmlformats-officedocument.drawingml.chart+xml"/>
  <Override PartName="/ppt/tags/tag157.xml" ContentType="application/vnd.openxmlformats-officedocument.presentationml.tags+xml"/>
  <Override PartName="/ppt/charts/chart210.xml" ContentType="application/vnd.openxmlformats-officedocument.drawingml.chart+xml"/>
  <Override PartName="/ppt/tags/tag158.xml" ContentType="application/vnd.openxmlformats-officedocument.presentationml.tags+xml"/>
  <Override PartName="/ppt/charts/chart211.xml" ContentType="application/vnd.openxmlformats-officedocument.drawingml.chart+xml"/>
  <Override PartName="/ppt/tags/tag159.xml" ContentType="application/vnd.openxmlformats-officedocument.presentationml.tags+xml"/>
  <Override PartName="/ppt/charts/chart212.xml" ContentType="application/vnd.openxmlformats-officedocument.drawingml.chart+xml"/>
  <Override PartName="/ppt/tags/tag160.xml" ContentType="application/vnd.openxmlformats-officedocument.presentationml.tags+xml"/>
  <Override PartName="/ppt/charts/chart213.xml" ContentType="application/vnd.openxmlformats-officedocument.drawingml.chart+xml"/>
  <Override PartName="/ppt/tags/tag161.xml" ContentType="application/vnd.openxmlformats-officedocument.presentationml.tags+xml"/>
  <Override PartName="/ppt/charts/chart214.xml" ContentType="application/vnd.openxmlformats-officedocument.drawingml.chart+xml"/>
  <Override PartName="/ppt/tags/tag162.xml" ContentType="application/vnd.openxmlformats-officedocument.presentationml.tags+xml"/>
  <Override PartName="/ppt/charts/chart215.xml" ContentType="application/vnd.openxmlformats-officedocument.drawingml.chart+xml"/>
  <Override PartName="/ppt/tags/tag163.xml" ContentType="application/vnd.openxmlformats-officedocument.presentationml.tags+xml"/>
  <Override PartName="/ppt/charts/chart216.xml" ContentType="application/vnd.openxmlformats-officedocument.drawingml.chart+xml"/>
  <Override PartName="/ppt/tags/tag164.xml" ContentType="application/vnd.openxmlformats-officedocument.presentationml.tags+xml"/>
  <Override PartName="/ppt/charts/chart217.xml" ContentType="application/vnd.openxmlformats-officedocument.drawingml.chart+xml"/>
  <Override PartName="/ppt/tags/tag165.xml" ContentType="application/vnd.openxmlformats-officedocument.presentationml.tags+xml"/>
  <Override PartName="/ppt/charts/chart218.xml" ContentType="application/vnd.openxmlformats-officedocument.drawingml.chart+xml"/>
  <Override PartName="/ppt/tags/tag166.xml" ContentType="application/vnd.openxmlformats-officedocument.presentationml.tags+xml"/>
  <Override PartName="/ppt/charts/chart219.xml" ContentType="application/vnd.openxmlformats-officedocument.drawingml.chart+xml"/>
  <Override PartName="/ppt/tags/tag167.xml" ContentType="application/vnd.openxmlformats-officedocument.presentationml.tags+xml"/>
  <Override PartName="/ppt/charts/chart220.xml" ContentType="application/vnd.openxmlformats-officedocument.drawingml.chart+xml"/>
  <Override PartName="/ppt/tags/tag168.xml" ContentType="application/vnd.openxmlformats-officedocument.presentationml.tags+xml"/>
  <Override PartName="/ppt/charts/chart221.xml" ContentType="application/vnd.openxmlformats-officedocument.drawingml.chart+xml"/>
  <Override PartName="/ppt/tags/tag169.xml" ContentType="application/vnd.openxmlformats-officedocument.presentationml.tags+xml"/>
  <Override PartName="/ppt/charts/chart222.xml" ContentType="application/vnd.openxmlformats-officedocument.drawingml.chart+xml"/>
  <Override PartName="/ppt/tags/tag170.xml" ContentType="application/vnd.openxmlformats-officedocument.presentationml.tags+xml"/>
  <Override PartName="/ppt/charts/chart223.xml" ContentType="application/vnd.openxmlformats-officedocument.drawingml.chart+xml"/>
  <Override PartName="/ppt/tags/tag171.xml" ContentType="application/vnd.openxmlformats-officedocument.presentationml.tags+xml"/>
  <Override PartName="/ppt/charts/chart224.xml" ContentType="application/vnd.openxmlformats-officedocument.drawingml.chart+xml"/>
  <Override PartName="/ppt/tags/tag172.xml" ContentType="application/vnd.openxmlformats-officedocument.presentationml.tags+xml"/>
  <Override PartName="/ppt/charts/chart225.xml" ContentType="application/vnd.openxmlformats-officedocument.drawingml.chart+xml"/>
  <Override PartName="/ppt/tags/tag173.xml" ContentType="application/vnd.openxmlformats-officedocument.presentationml.tags+xml"/>
  <Override PartName="/ppt/charts/chart226.xml" ContentType="application/vnd.openxmlformats-officedocument.drawingml.chart+xml"/>
  <Override PartName="/ppt/tags/tag174.xml" ContentType="application/vnd.openxmlformats-officedocument.presentationml.tags+xml"/>
  <Override PartName="/ppt/charts/chart227.xml" ContentType="application/vnd.openxmlformats-officedocument.drawingml.chart+xml"/>
  <Override PartName="/ppt/tags/tag175.xml" ContentType="application/vnd.openxmlformats-officedocument.presentationml.tags+xml"/>
  <Override PartName="/ppt/charts/chart228.xml" ContentType="application/vnd.openxmlformats-officedocument.drawingml.chart+xml"/>
  <Override PartName="/ppt/tags/tag176.xml" ContentType="application/vnd.openxmlformats-officedocument.presentationml.tags+xml"/>
  <Override PartName="/ppt/charts/chart229.xml" ContentType="application/vnd.openxmlformats-officedocument.drawingml.chart+xml"/>
  <Override PartName="/ppt/tags/tag177.xml" ContentType="application/vnd.openxmlformats-officedocument.presentationml.tags+xml"/>
  <Override PartName="/ppt/charts/chart230.xml" ContentType="application/vnd.openxmlformats-officedocument.drawingml.chart+xml"/>
  <Override PartName="/ppt/tags/tag178.xml" ContentType="application/vnd.openxmlformats-officedocument.presentationml.tags+xml"/>
  <Override PartName="/ppt/charts/chart231.xml" ContentType="application/vnd.openxmlformats-officedocument.drawingml.chart+xml"/>
  <Override PartName="/ppt/tags/tag179.xml" ContentType="application/vnd.openxmlformats-officedocument.presentationml.tags+xml"/>
  <Override PartName="/ppt/charts/chart232.xml" ContentType="application/vnd.openxmlformats-officedocument.drawingml.chart+xml"/>
  <Override PartName="/ppt/tags/tag180.xml" ContentType="application/vnd.openxmlformats-officedocument.presentationml.tags+xml"/>
  <Override PartName="/ppt/charts/chart233.xml" ContentType="application/vnd.openxmlformats-officedocument.drawingml.chart+xml"/>
  <Override PartName="/ppt/tags/tag181.xml" ContentType="application/vnd.openxmlformats-officedocument.presentationml.tags+xml"/>
  <Override PartName="/ppt/charts/chart234.xml" ContentType="application/vnd.openxmlformats-officedocument.drawingml.chart+xml"/>
  <Override PartName="/ppt/tags/tag182.xml" ContentType="application/vnd.openxmlformats-officedocument.presentationml.tags+xml"/>
  <Override PartName="/ppt/charts/chart235.xml" ContentType="application/vnd.openxmlformats-officedocument.drawingml.chart+xml"/>
  <Override PartName="/ppt/tags/tag183.xml" ContentType="application/vnd.openxmlformats-officedocument.presentationml.tags+xml"/>
  <Override PartName="/ppt/charts/chart236.xml" ContentType="application/vnd.openxmlformats-officedocument.drawingml.chart+xml"/>
  <Override PartName="/ppt/tags/tag184.xml" ContentType="application/vnd.openxmlformats-officedocument.presentationml.tags+xml"/>
  <Override PartName="/ppt/charts/chart237.xml" ContentType="application/vnd.openxmlformats-officedocument.drawingml.chart+xml"/>
  <Override PartName="/ppt/tags/tag185.xml" ContentType="application/vnd.openxmlformats-officedocument.presentationml.tags+xml"/>
  <Override PartName="/ppt/charts/chart238.xml" ContentType="application/vnd.openxmlformats-officedocument.drawingml.chart+xml"/>
  <Override PartName="/ppt/tags/tag186.xml" ContentType="application/vnd.openxmlformats-officedocument.presentationml.tags+xml"/>
  <Override PartName="/ppt/charts/chart239.xml" ContentType="application/vnd.openxmlformats-officedocument.drawingml.chart+xml"/>
  <Override PartName="/ppt/tags/tag187.xml" ContentType="application/vnd.openxmlformats-officedocument.presentationml.tags+xml"/>
  <Override PartName="/ppt/charts/chart240.xml" ContentType="application/vnd.openxmlformats-officedocument.drawingml.chart+xml"/>
  <Override PartName="/ppt/tags/tag188.xml" ContentType="application/vnd.openxmlformats-officedocument.presentationml.tags+xml"/>
  <Override PartName="/ppt/charts/chart241.xml" ContentType="application/vnd.openxmlformats-officedocument.drawingml.chart+xml"/>
  <Override PartName="/ppt/tags/tag189.xml" ContentType="application/vnd.openxmlformats-officedocument.presentationml.tags+xml"/>
  <Override PartName="/ppt/charts/chart242.xml" ContentType="application/vnd.openxmlformats-officedocument.drawingml.chart+xml"/>
  <Override PartName="/ppt/tags/tag190.xml" ContentType="application/vnd.openxmlformats-officedocument.presentationml.tags+xml"/>
  <Override PartName="/ppt/charts/chart243.xml" ContentType="application/vnd.openxmlformats-officedocument.drawingml.chart+xml"/>
  <Override PartName="/ppt/tags/tag191.xml" ContentType="application/vnd.openxmlformats-officedocument.presentationml.tags+xml"/>
  <Override PartName="/ppt/charts/chart244.xml" ContentType="application/vnd.openxmlformats-officedocument.drawingml.chart+xml"/>
  <Override PartName="/ppt/tags/tag192.xml" ContentType="application/vnd.openxmlformats-officedocument.presentationml.tags+xml"/>
  <Override PartName="/ppt/charts/chart245.xml" ContentType="application/vnd.openxmlformats-officedocument.drawingml.chart+xml"/>
  <Override PartName="/ppt/tags/tag193.xml" ContentType="application/vnd.openxmlformats-officedocument.presentationml.tags+xml"/>
  <Override PartName="/ppt/charts/chart246.xml" ContentType="application/vnd.openxmlformats-officedocument.drawingml.chart+xml"/>
  <Override PartName="/ppt/tags/tag194.xml" ContentType="application/vnd.openxmlformats-officedocument.presentationml.tags+xml"/>
  <Override PartName="/ppt/charts/chart247.xml" ContentType="application/vnd.openxmlformats-officedocument.drawingml.chart+xml"/>
  <Override PartName="/ppt/tags/tag195.xml" ContentType="application/vnd.openxmlformats-officedocument.presentationml.tags+xml"/>
  <Override PartName="/ppt/charts/chart248.xml" ContentType="application/vnd.openxmlformats-officedocument.drawingml.chart+xml"/>
  <Override PartName="/ppt/tags/tag196.xml" ContentType="application/vnd.openxmlformats-officedocument.presentationml.tags+xml"/>
  <Override PartName="/ppt/charts/chart249.xml" ContentType="application/vnd.openxmlformats-officedocument.drawingml.chart+xml"/>
  <Override PartName="/ppt/tags/tag197.xml" ContentType="application/vnd.openxmlformats-officedocument.presentationml.tags+xml"/>
  <Override PartName="/ppt/charts/chart250.xml" ContentType="application/vnd.openxmlformats-officedocument.drawingml.chart+xml"/>
  <Override PartName="/ppt/tags/tag198.xml" ContentType="application/vnd.openxmlformats-officedocument.presentationml.tags+xml"/>
  <Override PartName="/ppt/charts/chart251.xml" ContentType="application/vnd.openxmlformats-officedocument.drawingml.chart+xml"/>
  <Override PartName="/ppt/tags/tag199.xml" ContentType="application/vnd.openxmlformats-officedocument.presentationml.tags+xml"/>
  <Override PartName="/ppt/charts/chart252.xml" ContentType="application/vnd.openxmlformats-officedocument.drawingml.chart+xml"/>
  <Override PartName="/ppt/tags/tag200.xml" ContentType="application/vnd.openxmlformats-officedocument.presentationml.tags+xml"/>
  <Override PartName="/ppt/charts/chart253.xml" ContentType="application/vnd.openxmlformats-officedocument.drawingml.chart+xml"/>
  <Override PartName="/ppt/tags/tag201.xml" ContentType="application/vnd.openxmlformats-officedocument.presentationml.tags+xml"/>
  <Override PartName="/ppt/charts/chart254.xml" ContentType="application/vnd.openxmlformats-officedocument.drawingml.chart+xml"/>
  <Override PartName="/ppt/tags/tag202.xml" ContentType="application/vnd.openxmlformats-officedocument.presentationml.tags+xml"/>
  <Override PartName="/ppt/charts/chart255.xml" ContentType="application/vnd.openxmlformats-officedocument.drawingml.chart+xml"/>
  <Override PartName="/ppt/tags/tag203.xml" ContentType="application/vnd.openxmlformats-officedocument.presentationml.tags+xml"/>
  <Override PartName="/ppt/charts/chart256.xml" ContentType="application/vnd.openxmlformats-officedocument.drawingml.chart+xml"/>
  <Override PartName="/ppt/tags/tag204.xml" ContentType="application/vnd.openxmlformats-officedocument.presentationml.tags+xml"/>
  <Override PartName="/ppt/charts/chart257.xml" ContentType="application/vnd.openxmlformats-officedocument.drawingml.chart+xml"/>
  <Override PartName="/ppt/tags/tag205.xml" ContentType="application/vnd.openxmlformats-officedocument.presentationml.tags+xml"/>
  <Override PartName="/ppt/charts/chart258.xml" ContentType="application/vnd.openxmlformats-officedocument.drawingml.chart+xml"/>
  <Override PartName="/ppt/tags/tag206.xml" ContentType="application/vnd.openxmlformats-officedocument.presentationml.tags+xml"/>
  <Override PartName="/ppt/charts/chart259.xml" ContentType="application/vnd.openxmlformats-officedocument.drawingml.chart+xml"/>
  <Override PartName="/ppt/tags/tag207.xml" ContentType="application/vnd.openxmlformats-officedocument.presentationml.tags+xml"/>
  <Override PartName="/ppt/charts/chart260.xml" ContentType="application/vnd.openxmlformats-officedocument.drawingml.chart+xml"/>
  <Override PartName="/ppt/tags/tag208.xml" ContentType="application/vnd.openxmlformats-officedocument.presentationml.tags+xml"/>
  <Override PartName="/ppt/charts/chart261.xml" ContentType="application/vnd.openxmlformats-officedocument.drawingml.chart+xml"/>
  <Override PartName="/ppt/tags/tag209.xml" ContentType="application/vnd.openxmlformats-officedocument.presentationml.tags+xml"/>
  <Override PartName="/ppt/charts/chart262.xml" ContentType="application/vnd.openxmlformats-officedocument.drawingml.chart+xml"/>
  <Override PartName="/ppt/tags/tag210.xml" ContentType="application/vnd.openxmlformats-officedocument.presentationml.tags+xml"/>
  <Override PartName="/ppt/charts/chart263.xml" ContentType="application/vnd.openxmlformats-officedocument.drawingml.chart+xml"/>
  <Override PartName="/ppt/tags/tag211.xml" ContentType="application/vnd.openxmlformats-officedocument.presentationml.tags+xml"/>
  <Override PartName="/ppt/charts/chart264.xml" ContentType="application/vnd.openxmlformats-officedocument.drawingml.chart+xml"/>
  <Override PartName="/ppt/tags/tag212.xml" ContentType="application/vnd.openxmlformats-officedocument.presentationml.tags+xml"/>
  <Override PartName="/ppt/charts/chart265.xml" ContentType="application/vnd.openxmlformats-officedocument.drawingml.chart+xml"/>
  <Override PartName="/ppt/tags/tag213.xml" ContentType="application/vnd.openxmlformats-officedocument.presentationml.tags+xml"/>
  <Override PartName="/ppt/charts/chart266.xml" ContentType="application/vnd.openxmlformats-officedocument.drawingml.chart+xml"/>
  <Override PartName="/ppt/tags/tag214.xml" ContentType="application/vnd.openxmlformats-officedocument.presentationml.tags+xml"/>
  <Override PartName="/ppt/charts/chart267.xml" ContentType="application/vnd.openxmlformats-officedocument.drawingml.chart+xml"/>
  <Override PartName="/ppt/tags/tag215.xml" ContentType="application/vnd.openxmlformats-officedocument.presentationml.tags+xml"/>
  <Override PartName="/ppt/charts/chart268.xml" ContentType="application/vnd.openxmlformats-officedocument.drawingml.chart+xml"/>
  <Override PartName="/ppt/tags/tag216.xml" ContentType="application/vnd.openxmlformats-officedocument.presentationml.tags+xml"/>
  <Override PartName="/ppt/charts/chart269.xml" ContentType="application/vnd.openxmlformats-officedocument.drawingml.chart+xml"/>
  <Override PartName="/ppt/tags/tag217.xml" ContentType="application/vnd.openxmlformats-officedocument.presentationml.tags+xml"/>
  <Override PartName="/ppt/charts/chart270.xml" ContentType="application/vnd.openxmlformats-officedocument.drawingml.chart+xml"/>
  <Override PartName="/ppt/tags/tag218.xml" ContentType="application/vnd.openxmlformats-officedocument.presentationml.tags+xml"/>
  <Override PartName="/ppt/charts/chart271.xml" ContentType="application/vnd.openxmlformats-officedocument.drawingml.chart+xml"/>
  <Override PartName="/ppt/tags/tag219.xml" ContentType="application/vnd.openxmlformats-officedocument.presentationml.tags+xml"/>
  <Override PartName="/ppt/charts/chart272.xml" ContentType="application/vnd.openxmlformats-officedocument.drawingml.chart+xml"/>
  <Override PartName="/ppt/tags/tag220.xml" ContentType="application/vnd.openxmlformats-officedocument.presentationml.tags+xml"/>
  <Override PartName="/ppt/charts/chart273.xml" ContentType="application/vnd.openxmlformats-officedocument.drawingml.chart+xml"/>
  <Override PartName="/ppt/tags/tag221.xml" ContentType="application/vnd.openxmlformats-officedocument.presentationml.tags+xml"/>
  <Override PartName="/ppt/charts/chart274.xml" ContentType="application/vnd.openxmlformats-officedocument.drawingml.chart+xml"/>
  <Override PartName="/ppt/tags/tag222.xml" ContentType="application/vnd.openxmlformats-officedocument.presentationml.tags+xml"/>
  <Override PartName="/ppt/charts/chart275.xml" ContentType="application/vnd.openxmlformats-officedocument.drawingml.chart+xml"/>
  <Override PartName="/ppt/tags/tag223.xml" ContentType="application/vnd.openxmlformats-officedocument.presentationml.tags+xml"/>
  <Override PartName="/ppt/charts/chart276.xml" ContentType="application/vnd.openxmlformats-officedocument.drawingml.chart+xml"/>
  <Override PartName="/ppt/tags/tag224.xml" ContentType="application/vnd.openxmlformats-officedocument.presentationml.tags+xml"/>
  <Override PartName="/ppt/charts/chart277.xml" ContentType="application/vnd.openxmlformats-officedocument.drawingml.chart+xml"/>
  <Override PartName="/ppt/tags/tag225.xml" ContentType="application/vnd.openxmlformats-officedocument.presentationml.tags+xml"/>
  <Override PartName="/ppt/charts/chart278.xml" ContentType="application/vnd.openxmlformats-officedocument.drawingml.chart+xml"/>
  <Override PartName="/ppt/tags/tag226.xml" ContentType="application/vnd.openxmlformats-officedocument.presentationml.tags+xml"/>
  <Override PartName="/ppt/charts/chart279.xml" ContentType="application/vnd.openxmlformats-officedocument.drawingml.chart+xml"/>
  <Override PartName="/ppt/tags/tag227.xml" ContentType="application/vnd.openxmlformats-officedocument.presentationml.tags+xml"/>
  <Override PartName="/ppt/charts/chart280.xml" ContentType="application/vnd.openxmlformats-officedocument.drawingml.chart+xml"/>
  <Override PartName="/ppt/tags/tag228.xml" ContentType="application/vnd.openxmlformats-officedocument.presentationml.tags+xml"/>
  <Override PartName="/ppt/charts/chart281.xml" ContentType="application/vnd.openxmlformats-officedocument.drawingml.chart+xml"/>
  <Override PartName="/ppt/tags/tag229.xml" ContentType="application/vnd.openxmlformats-officedocument.presentationml.tags+xml"/>
  <Override PartName="/ppt/charts/chart282.xml" ContentType="application/vnd.openxmlformats-officedocument.drawingml.chart+xml"/>
  <Override PartName="/ppt/tags/tag230.xml" ContentType="application/vnd.openxmlformats-officedocument.presentationml.tags+xml"/>
  <Override PartName="/ppt/charts/chart283.xml" ContentType="application/vnd.openxmlformats-officedocument.drawingml.chart+xml"/>
  <Override PartName="/ppt/tags/tag231.xml" ContentType="application/vnd.openxmlformats-officedocument.presentationml.tags+xml"/>
  <Override PartName="/ppt/charts/chart284.xml" ContentType="application/vnd.openxmlformats-officedocument.drawingml.chart+xml"/>
  <Override PartName="/ppt/tags/tag232.xml" ContentType="application/vnd.openxmlformats-officedocument.presentationml.tags+xml"/>
  <Override PartName="/ppt/charts/chart285.xml" ContentType="application/vnd.openxmlformats-officedocument.drawingml.chart+xml"/>
  <Override PartName="/ppt/tags/tag233.xml" ContentType="application/vnd.openxmlformats-officedocument.presentationml.tags+xml"/>
  <Override PartName="/ppt/charts/chart286.xml" ContentType="application/vnd.openxmlformats-officedocument.drawingml.chart+xml"/>
  <Override PartName="/ppt/tags/tag234.xml" ContentType="application/vnd.openxmlformats-officedocument.presentationml.tags+xml"/>
  <Override PartName="/ppt/charts/chart287.xml" ContentType="application/vnd.openxmlformats-officedocument.drawingml.chart+xml"/>
  <Override PartName="/ppt/tags/tag235.xml" ContentType="application/vnd.openxmlformats-officedocument.presentationml.tags+xml"/>
  <Override PartName="/ppt/charts/chart288.xml" ContentType="application/vnd.openxmlformats-officedocument.drawingml.chart+xml"/>
  <Override PartName="/ppt/tags/tag236.xml" ContentType="application/vnd.openxmlformats-officedocument.presentationml.tags+xml"/>
  <Override PartName="/ppt/charts/chart289.xml" ContentType="application/vnd.openxmlformats-officedocument.drawingml.chart+xml"/>
  <Override PartName="/ppt/tags/tag237.xml" ContentType="application/vnd.openxmlformats-officedocument.presentationml.tags+xml"/>
  <Override PartName="/ppt/charts/chart290.xml" ContentType="application/vnd.openxmlformats-officedocument.drawingml.chart+xml"/>
  <Override PartName="/ppt/tags/tag238.xml" ContentType="application/vnd.openxmlformats-officedocument.presentationml.tags+xml"/>
  <Override PartName="/ppt/charts/chart291.xml" ContentType="application/vnd.openxmlformats-officedocument.drawingml.chart+xml"/>
  <Override PartName="/ppt/tags/tag239.xml" ContentType="application/vnd.openxmlformats-officedocument.presentationml.tags+xml"/>
  <Override PartName="/ppt/charts/chart292.xml" ContentType="application/vnd.openxmlformats-officedocument.drawingml.chart+xml"/>
  <Override PartName="/ppt/tags/tag240.xml" ContentType="application/vnd.openxmlformats-officedocument.presentationml.tags+xml"/>
  <Override PartName="/ppt/charts/chart293.xml" ContentType="application/vnd.openxmlformats-officedocument.drawingml.chart+xml"/>
  <Override PartName="/ppt/tags/tag241.xml" ContentType="application/vnd.openxmlformats-officedocument.presentationml.tags+xml"/>
  <Override PartName="/ppt/charts/chart294.xml" ContentType="application/vnd.openxmlformats-officedocument.drawingml.chart+xml"/>
  <Override PartName="/ppt/tags/tag242.xml" ContentType="application/vnd.openxmlformats-officedocument.presentationml.tags+xml"/>
  <Override PartName="/ppt/charts/chart295.xml" ContentType="application/vnd.openxmlformats-officedocument.drawingml.chart+xml"/>
  <Override PartName="/ppt/tags/tag243.xml" ContentType="application/vnd.openxmlformats-officedocument.presentationml.tags+xml"/>
  <Override PartName="/ppt/charts/chart296.xml" ContentType="application/vnd.openxmlformats-officedocument.drawingml.chart+xml"/>
  <Override PartName="/ppt/tags/tag244.xml" ContentType="application/vnd.openxmlformats-officedocument.presentationml.tags+xml"/>
  <Override PartName="/ppt/charts/chart297.xml" ContentType="application/vnd.openxmlformats-officedocument.drawingml.chart+xml"/>
  <Override PartName="/ppt/tags/tag245.xml" ContentType="application/vnd.openxmlformats-officedocument.presentationml.tags+xml"/>
  <Override PartName="/ppt/charts/chart298.xml" ContentType="application/vnd.openxmlformats-officedocument.drawingml.chart+xml"/>
  <Override PartName="/ppt/tags/tag246.xml" ContentType="application/vnd.openxmlformats-officedocument.presentationml.tags+xml"/>
  <Override PartName="/ppt/charts/chart299.xml" ContentType="application/vnd.openxmlformats-officedocument.drawingml.chart+xml"/>
  <Override PartName="/ppt/tags/tag247.xml" ContentType="application/vnd.openxmlformats-officedocument.presentationml.tags+xml"/>
  <Override PartName="/ppt/charts/chart300.xml" ContentType="application/vnd.openxmlformats-officedocument.drawingml.chart+xml"/>
  <Override PartName="/ppt/tags/tag248.xml" ContentType="application/vnd.openxmlformats-officedocument.presentationml.tags+xml"/>
  <Override PartName="/ppt/charts/chart301.xml" ContentType="application/vnd.openxmlformats-officedocument.drawingml.chart+xml"/>
  <Override PartName="/ppt/tags/tag249.xml" ContentType="application/vnd.openxmlformats-officedocument.presentationml.tags+xml"/>
  <Override PartName="/ppt/charts/chart302.xml" ContentType="application/vnd.openxmlformats-officedocument.drawingml.chart+xml"/>
  <Override PartName="/ppt/tags/tag250.xml" ContentType="application/vnd.openxmlformats-officedocument.presentationml.tags+xml"/>
  <Override PartName="/ppt/charts/chart303.xml" ContentType="application/vnd.openxmlformats-officedocument.drawingml.chart+xml"/>
  <Override PartName="/ppt/tags/tag251.xml" ContentType="application/vnd.openxmlformats-officedocument.presentationml.tags+xml"/>
  <Override PartName="/ppt/charts/chart304.xml" ContentType="application/vnd.openxmlformats-officedocument.drawingml.chart+xml"/>
  <Override PartName="/ppt/tags/tag252.xml" ContentType="application/vnd.openxmlformats-officedocument.presentationml.tags+xml"/>
  <Override PartName="/ppt/charts/chart305.xml" ContentType="application/vnd.openxmlformats-officedocument.drawingml.chart+xml"/>
  <Override PartName="/ppt/tags/tag253.xml" ContentType="application/vnd.openxmlformats-officedocument.presentationml.tags+xml"/>
  <Override PartName="/ppt/charts/chart306.xml" ContentType="application/vnd.openxmlformats-officedocument.drawingml.chart+xml"/>
  <Override PartName="/ppt/tags/tag254.xml" ContentType="application/vnd.openxmlformats-officedocument.presentationml.tags+xml"/>
  <Override PartName="/ppt/charts/chart307.xml" ContentType="application/vnd.openxmlformats-officedocument.drawingml.chart+xml"/>
  <Override PartName="/ppt/tags/tag255.xml" ContentType="application/vnd.openxmlformats-officedocument.presentationml.tags+xml"/>
  <Override PartName="/ppt/charts/chart308.xml" ContentType="application/vnd.openxmlformats-officedocument.drawingml.chart+xml"/>
  <Override PartName="/ppt/tags/tag256.xml" ContentType="application/vnd.openxmlformats-officedocument.presentationml.tags+xml"/>
  <Override PartName="/ppt/charts/chart309.xml" ContentType="application/vnd.openxmlformats-officedocument.drawingml.chart+xml"/>
  <Override PartName="/ppt/tags/tag257.xml" ContentType="application/vnd.openxmlformats-officedocument.presentationml.tags+xml"/>
  <Override PartName="/ppt/charts/chart310.xml" ContentType="application/vnd.openxmlformats-officedocument.drawingml.chart+xml"/>
  <Override PartName="/ppt/tags/tag258.xml" ContentType="application/vnd.openxmlformats-officedocument.presentationml.tags+xml"/>
  <Override PartName="/ppt/charts/chart311.xml" ContentType="application/vnd.openxmlformats-officedocument.drawingml.chart+xml"/>
  <Override PartName="/ppt/tags/tag259.xml" ContentType="application/vnd.openxmlformats-officedocument.presentationml.tags+xml"/>
  <Override PartName="/ppt/charts/chart312.xml" ContentType="application/vnd.openxmlformats-officedocument.drawingml.chart+xml"/>
  <Override PartName="/ppt/tags/tag260.xml" ContentType="application/vnd.openxmlformats-officedocument.presentationml.tags+xml"/>
  <Override PartName="/ppt/charts/chart313.xml" ContentType="application/vnd.openxmlformats-officedocument.drawingml.chart+xml"/>
  <Override PartName="/ppt/tags/tag261.xml" ContentType="application/vnd.openxmlformats-officedocument.presentationml.tags+xml"/>
  <Override PartName="/ppt/charts/chart314.xml" ContentType="application/vnd.openxmlformats-officedocument.drawingml.chart+xml"/>
  <Override PartName="/ppt/tags/tag262.xml" ContentType="application/vnd.openxmlformats-officedocument.presentationml.tags+xml"/>
  <Override PartName="/ppt/charts/chart315.xml" ContentType="application/vnd.openxmlformats-officedocument.drawingml.chart+xml"/>
  <Override PartName="/ppt/tags/tag263.xml" ContentType="application/vnd.openxmlformats-officedocument.presentationml.tags+xml"/>
  <Override PartName="/ppt/charts/chart316.xml" ContentType="application/vnd.openxmlformats-officedocument.drawingml.chart+xml"/>
  <Override PartName="/ppt/tags/tag264.xml" ContentType="application/vnd.openxmlformats-officedocument.presentationml.tags+xml"/>
  <Override PartName="/ppt/charts/chart317.xml" ContentType="application/vnd.openxmlformats-officedocument.drawingml.chart+xml"/>
  <Override PartName="/ppt/tags/tag265.xml" ContentType="application/vnd.openxmlformats-officedocument.presentationml.tags+xml"/>
  <Override PartName="/ppt/charts/chart318.xml" ContentType="application/vnd.openxmlformats-officedocument.drawingml.chart+xml"/>
  <Override PartName="/ppt/tags/tag266.xml" ContentType="application/vnd.openxmlformats-officedocument.presentationml.tags+xml"/>
  <Override PartName="/ppt/charts/chart319.xml" ContentType="application/vnd.openxmlformats-officedocument.drawingml.chart+xml"/>
  <Override PartName="/ppt/tags/tag267.xml" ContentType="application/vnd.openxmlformats-officedocument.presentationml.tags+xml"/>
  <Override PartName="/ppt/charts/chart320.xml" ContentType="application/vnd.openxmlformats-officedocument.drawingml.chart+xml"/>
  <Override PartName="/ppt/tags/tag268.xml" ContentType="application/vnd.openxmlformats-officedocument.presentationml.tags+xml"/>
  <Override PartName="/ppt/charts/chart321.xml" ContentType="application/vnd.openxmlformats-officedocument.drawingml.chart+xml"/>
  <Override PartName="/ppt/tags/tag269.xml" ContentType="application/vnd.openxmlformats-officedocument.presentationml.tags+xml"/>
  <Override PartName="/ppt/charts/chart322.xml" ContentType="application/vnd.openxmlformats-officedocument.drawingml.chart+xml"/>
  <Override PartName="/ppt/tags/tag270.xml" ContentType="application/vnd.openxmlformats-officedocument.presentationml.tags+xml"/>
  <Override PartName="/ppt/charts/chart323.xml" ContentType="application/vnd.openxmlformats-officedocument.drawingml.chart+xml"/>
  <Override PartName="/ppt/tags/tag271.xml" ContentType="application/vnd.openxmlformats-officedocument.presentationml.tags+xml"/>
  <Override PartName="/ppt/charts/chart324.xml" ContentType="application/vnd.openxmlformats-officedocument.drawingml.chart+xml"/>
  <Override PartName="/ppt/tags/tag272.xml" ContentType="application/vnd.openxmlformats-officedocument.presentationml.tags+xml"/>
  <Override PartName="/ppt/charts/chart325.xml" ContentType="application/vnd.openxmlformats-officedocument.drawingml.chart+xml"/>
  <Override PartName="/ppt/tags/tag273.xml" ContentType="application/vnd.openxmlformats-officedocument.presentationml.tags+xml"/>
  <Override PartName="/ppt/charts/chart326.xml" ContentType="application/vnd.openxmlformats-officedocument.drawingml.chart+xml"/>
  <Override PartName="/ppt/tags/tag274.xml" ContentType="application/vnd.openxmlformats-officedocument.presentationml.tags+xml"/>
  <Override PartName="/ppt/charts/chart327.xml" ContentType="application/vnd.openxmlformats-officedocument.drawingml.chart+xml"/>
  <Override PartName="/ppt/tags/tag275.xml" ContentType="application/vnd.openxmlformats-officedocument.presentationml.tags+xml"/>
  <Override PartName="/ppt/charts/chart328.xml" ContentType="application/vnd.openxmlformats-officedocument.drawingml.chart+xml"/>
  <Override PartName="/ppt/tags/tag276.xml" ContentType="application/vnd.openxmlformats-officedocument.presentationml.tags+xml"/>
  <Override PartName="/ppt/charts/chart329.xml" ContentType="application/vnd.openxmlformats-officedocument.drawingml.chart+xml"/>
  <Override PartName="/ppt/tags/tag277.xml" ContentType="application/vnd.openxmlformats-officedocument.presentationml.tags+xml"/>
  <Override PartName="/ppt/charts/chart330.xml" ContentType="application/vnd.openxmlformats-officedocument.drawingml.chart+xml"/>
  <Override PartName="/ppt/tags/tag278.xml" ContentType="application/vnd.openxmlformats-officedocument.presentationml.tags+xml"/>
  <Override PartName="/ppt/charts/chart331.xml" ContentType="application/vnd.openxmlformats-officedocument.drawingml.chart+xml"/>
  <Override PartName="/ppt/tags/tag279.xml" ContentType="application/vnd.openxmlformats-officedocument.presentationml.tags+xml"/>
  <Override PartName="/ppt/charts/chart332.xml" ContentType="application/vnd.openxmlformats-officedocument.drawingml.chart+xml"/>
  <Override PartName="/ppt/tags/tag280.xml" ContentType="application/vnd.openxmlformats-officedocument.presentationml.tags+xml"/>
  <Override PartName="/ppt/charts/chart333.xml" ContentType="application/vnd.openxmlformats-officedocument.drawingml.chart+xml"/>
  <Override PartName="/ppt/tags/tag281.xml" ContentType="application/vnd.openxmlformats-officedocument.presentationml.tags+xml"/>
  <Override PartName="/ppt/charts/chart334.xml" ContentType="application/vnd.openxmlformats-officedocument.drawingml.chart+xml"/>
  <Override PartName="/ppt/tags/tag282.xml" ContentType="application/vnd.openxmlformats-officedocument.presentationml.tags+xml"/>
  <Override PartName="/ppt/charts/chart335.xml" ContentType="application/vnd.openxmlformats-officedocument.drawingml.chart+xml"/>
  <Override PartName="/ppt/tags/tag283.xml" ContentType="application/vnd.openxmlformats-officedocument.presentationml.tags+xml"/>
  <Override PartName="/ppt/charts/chart336.xml" ContentType="application/vnd.openxmlformats-officedocument.drawingml.chart+xml"/>
  <Override PartName="/ppt/tags/tag284.xml" ContentType="application/vnd.openxmlformats-officedocument.presentationml.tags+xml"/>
  <Override PartName="/ppt/charts/chart337.xml" ContentType="application/vnd.openxmlformats-officedocument.drawingml.chart+xml"/>
  <Override PartName="/ppt/tags/tag285.xml" ContentType="application/vnd.openxmlformats-officedocument.presentationml.tags+xml"/>
  <Override PartName="/ppt/charts/chart338.xml" ContentType="application/vnd.openxmlformats-officedocument.drawingml.chart+xml"/>
  <Override PartName="/ppt/tags/tag286.xml" ContentType="application/vnd.openxmlformats-officedocument.presentationml.tags+xml"/>
  <Override PartName="/ppt/charts/chart339.xml" ContentType="application/vnd.openxmlformats-officedocument.drawingml.chart+xml"/>
  <Override PartName="/ppt/tags/tag287.xml" ContentType="application/vnd.openxmlformats-officedocument.presentationml.tags+xml"/>
  <Override PartName="/ppt/charts/chart340.xml" ContentType="application/vnd.openxmlformats-officedocument.drawingml.chart+xml"/>
  <Override PartName="/ppt/tags/tag288.xml" ContentType="application/vnd.openxmlformats-officedocument.presentationml.tags+xml"/>
  <Override PartName="/ppt/charts/chart341.xml" ContentType="application/vnd.openxmlformats-officedocument.drawingml.chart+xml"/>
  <Override PartName="/ppt/tags/tag289.xml" ContentType="application/vnd.openxmlformats-officedocument.presentationml.tags+xml"/>
  <Override PartName="/ppt/charts/chart342.xml" ContentType="application/vnd.openxmlformats-officedocument.drawingml.chart+xml"/>
  <Override PartName="/ppt/tags/tag290.xml" ContentType="application/vnd.openxmlformats-officedocument.presentationml.tags+xml"/>
  <Override PartName="/ppt/charts/chart343.xml" ContentType="application/vnd.openxmlformats-officedocument.drawingml.chart+xml"/>
  <Override PartName="/ppt/tags/tag291.xml" ContentType="application/vnd.openxmlformats-officedocument.presentationml.tags+xml"/>
  <Override PartName="/ppt/charts/chart344.xml" ContentType="application/vnd.openxmlformats-officedocument.drawingml.chart+xml"/>
  <Override PartName="/ppt/tags/tag292.xml" ContentType="application/vnd.openxmlformats-officedocument.presentationml.tags+xml"/>
  <Override PartName="/ppt/charts/chart345.xml" ContentType="application/vnd.openxmlformats-officedocument.drawingml.chart+xml"/>
  <Override PartName="/ppt/tags/tag293.xml" ContentType="application/vnd.openxmlformats-officedocument.presentationml.tags+xml"/>
  <Override PartName="/ppt/charts/chart346.xml" ContentType="application/vnd.openxmlformats-officedocument.drawingml.chart+xml"/>
  <Override PartName="/ppt/tags/tag294.xml" ContentType="application/vnd.openxmlformats-officedocument.presentationml.tags+xml"/>
  <Override PartName="/ppt/charts/chart347.xml" ContentType="application/vnd.openxmlformats-officedocument.drawingml.chart+xml"/>
  <Override PartName="/ppt/tags/tag295.xml" ContentType="application/vnd.openxmlformats-officedocument.presentationml.tags+xml"/>
  <Override PartName="/ppt/charts/chart348.xml" ContentType="application/vnd.openxmlformats-officedocument.drawingml.chart+xml"/>
  <Override PartName="/ppt/tags/tag296.xml" ContentType="application/vnd.openxmlformats-officedocument.presentationml.tags+xml"/>
  <Override PartName="/ppt/charts/chart349.xml" ContentType="application/vnd.openxmlformats-officedocument.drawingml.chart+xml"/>
  <Override PartName="/ppt/tags/tag297.xml" ContentType="application/vnd.openxmlformats-officedocument.presentationml.tags+xml"/>
  <Override PartName="/ppt/charts/chart350.xml" ContentType="application/vnd.openxmlformats-officedocument.drawingml.chart+xml"/>
  <Override PartName="/ppt/tags/tag298.xml" ContentType="application/vnd.openxmlformats-officedocument.presentationml.tags+xml"/>
  <Override PartName="/ppt/charts/chart351.xml" ContentType="application/vnd.openxmlformats-officedocument.drawingml.chart+xml"/>
  <Override PartName="/ppt/tags/tag299.xml" ContentType="application/vnd.openxmlformats-officedocument.presentationml.tags+xml"/>
  <Override PartName="/ppt/charts/chart352.xml" ContentType="application/vnd.openxmlformats-officedocument.drawingml.chart+xml"/>
  <Override PartName="/ppt/tags/tag300.xml" ContentType="application/vnd.openxmlformats-officedocument.presentationml.tags+xml"/>
  <Override PartName="/ppt/charts/chart353.xml" ContentType="application/vnd.openxmlformats-officedocument.drawingml.chart+xml"/>
  <Override PartName="/ppt/tags/tag301.xml" ContentType="application/vnd.openxmlformats-officedocument.presentationml.tags+xml"/>
  <Override PartName="/ppt/charts/chart354.xml" ContentType="application/vnd.openxmlformats-officedocument.drawingml.chart+xml"/>
  <Override PartName="/ppt/tags/tag302.xml" ContentType="application/vnd.openxmlformats-officedocument.presentationml.tags+xml"/>
  <Override PartName="/ppt/charts/chart355.xml" ContentType="application/vnd.openxmlformats-officedocument.drawingml.chart+xml"/>
  <Override PartName="/ppt/tags/tag303.xml" ContentType="application/vnd.openxmlformats-officedocument.presentationml.tags+xml"/>
  <Override PartName="/ppt/notesSlides/notesSlide1.xml" ContentType="application/vnd.openxmlformats-officedocument.presentationml.notesSlide+xml"/>
  <Override PartName="/ppt/tags/tag304.xml" ContentType="application/vnd.openxmlformats-officedocument.presentationml.tags+xml"/>
  <Override PartName="/ppt/notesSlides/notesSlide2.xml" ContentType="application/vnd.openxmlformats-officedocument.presentationml.notesSlide+xml"/>
  <Override PartName="/ppt/tags/tag305.xml" ContentType="application/vnd.openxmlformats-officedocument.presentationml.tags+xml"/>
  <Override PartName="/ppt/notesSlides/notesSlide3.xml" ContentType="application/vnd.openxmlformats-officedocument.presentationml.notesSlide+xml"/>
  <Override PartName="/ppt/tags/tag306.xml" ContentType="application/vnd.openxmlformats-officedocument.presentationml.tags+xml"/>
  <Override PartName="/ppt/notesSlides/notesSlide4.xml" ContentType="application/vnd.openxmlformats-officedocument.presentationml.notesSlide+xml"/>
  <Override PartName="/ppt/tags/tag307.xml" ContentType="application/vnd.openxmlformats-officedocument.presentationml.tags+xml"/>
  <Override PartName="/ppt/notesSlides/notesSlide5.xml" ContentType="application/vnd.openxmlformats-officedocument.presentationml.notesSlide+xml"/>
  <Override PartName="/ppt/tags/tag308.xml" ContentType="application/vnd.openxmlformats-officedocument.presentationml.tags+xml"/>
  <Override PartName="/ppt/notesSlides/notesSlide6.xml" ContentType="application/vnd.openxmlformats-officedocument.presentationml.notesSlide+xml"/>
  <Override PartName="/ppt/tags/tag309.xml" ContentType="application/vnd.openxmlformats-officedocument.presentationml.tags+xml"/>
  <Override PartName="/ppt/notesSlides/notesSlide7.xml" ContentType="application/vnd.openxmlformats-officedocument.presentationml.notesSlide+xml"/>
  <Override PartName="/ppt/tags/tag310.xml" ContentType="application/vnd.openxmlformats-officedocument.presentationml.tags+xml"/>
  <Override PartName="/ppt/notesSlides/notesSlide8.xml" ContentType="application/vnd.openxmlformats-officedocument.presentationml.notesSlide+xml"/>
  <Override PartName="/ppt/tags/tag311.xml" ContentType="application/vnd.openxmlformats-officedocument.presentationml.tags+xml"/>
  <Override PartName="/ppt/notesSlides/notesSlide9.xml" ContentType="application/vnd.openxmlformats-officedocument.presentationml.notesSlide+xml"/>
  <Override PartName="/ppt/tags/tag312.xml" ContentType="application/vnd.openxmlformats-officedocument.presentationml.tags+xml"/>
  <Override PartName="/ppt/notesSlides/notesSlide10.xml" ContentType="application/vnd.openxmlformats-officedocument.presentationml.notesSlide+xml"/>
  <Override PartName="/ppt/tags/tag313.xml" ContentType="application/vnd.openxmlformats-officedocument.presentationml.tags+xml"/>
  <Override PartName="/ppt/notesSlides/notesSlide11.xml" ContentType="application/vnd.openxmlformats-officedocument.presentationml.notesSlide+xml"/>
  <Override PartName="/ppt/tags/tag314.xml" ContentType="application/vnd.openxmlformats-officedocument.presentationml.tags+xml"/>
  <Override PartName="/ppt/notesSlides/notesSlide12.xml" ContentType="application/vnd.openxmlformats-officedocument.presentationml.notesSlide+xml"/>
  <Override PartName="/ppt/tags/tag315.xml" ContentType="application/vnd.openxmlformats-officedocument.presentationml.tags+xml"/>
  <Override PartName="/ppt/notesSlides/notesSlide13.xml" ContentType="application/vnd.openxmlformats-officedocument.presentationml.notesSlide+xml"/>
  <Override PartName="/ppt/tags/tag316.xml" ContentType="application/vnd.openxmlformats-officedocument.presentationml.tags+xml"/>
  <Override PartName="/ppt/notesSlides/notesSlide14.xml" ContentType="application/vnd.openxmlformats-officedocument.presentationml.notesSlide+xml"/>
  <Override PartName="/ppt/tags/tag317.xml" ContentType="application/vnd.openxmlformats-officedocument.presentationml.tags+xml"/>
  <Override PartName="/ppt/notesSlides/notesSlide15.xml" ContentType="application/vnd.openxmlformats-officedocument.presentationml.notesSlide+xml"/>
  <Override PartName="/ppt/tags/tag318.xml" ContentType="application/vnd.openxmlformats-officedocument.presentationml.tags+xml"/>
  <Override PartName="/ppt/notesSlides/notesSlide16.xml" ContentType="application/vnd.openxmlformats-officedocument.presentationml.notesSlide+xml"/>
  <Override PartName="/ppt/tags/tag319.xml" ContentType="application/vnd.openxmlformats-officedocument.presentationml.tags+xml"/>
  <Override PartName="/ppt/notesSlides/notesSlide17.xml" ContentType="application/vnd.openxmlformats-officedocument.presentationml.notesSlide+xml"/>
  <Override PartName="/ppt/tags/tag320.xml" ContentType="application/vnd.openxmlformats-officedocument.presentationml.tags+xml"/>
  <Override PartName="/ppt/notesSlides/notesSlide18.xml" ContentType="application/vnd.openxmlformats-officedocument.presentationml.notesSlide+xml"/>
  <Override PartName="/ppt/tags/tag321.xml" ContentType="application/vnd.openxmlformats-officedocument.presentationml.tags+xml"/>
  <Override PartName="/ppt/notesSlides/notesSlide19.xml" ContentType="application/vnd.openxmlformats-officedocument.presentationml.notesSlide+xml"/>
  <Override PartName="/ppt/tags/tag322.xml" ContentType="application/vnd.openxmlformats-officedocument.presentationml.tags+xml"/>
  <Override PartName="/ppt/notesSlides/notesSlide20.xml" ContentType="application/vnd.openxmlformats-officedocument.presentationml.notesSlide+xml"/>
  <Override PartName="/ppt/tags/tag323.xml" ContentType="application/vnd.openxmlformats-officedocument.presentationml.tags+xml"/>
  <Override PartName="/ppt/notesSlides/notesSlide21.xml" ContentType="application/vnd.openxmlformats-officedocument.presentationml.notesSlide+xml"/>
  <Override PartName="/ppt/tags/tag324.xml" ContentType="application/vnd.openxmlformats-officedocument.presentationml.tags+xml"/>
  <Override PartName="/ppt/notesSlides/notesSlide22.xml" ContentType="application/vnd.openxmlformats-officedocument.presentationml.notesSlide+xml"/>
  <Override PartName="/ppt/tags/tag325.xml" ContentType="application/vnd.openxmlformats-officedocument.presentationml.tags+xml"/>
  <Override PartName="/ppt/notesSlides/notesSlide23.xml" ContentType="application/vnd.openxmlformats-officedocument.presentationml.notesSlide+xml"/>
  <Override PartName="/ppt/tags/tag326.xml" ContentType="application/vnd.openxmlformats-officedocument.presentationml.tags+xml"/>
  <Override PartName="/ppt/notesSlides/notesSlide24.xml" ContentType="application/vnd.openxmlformats-officedocument.presentationml.notesSlide+xml"/>
  <Override PartName="/ppt/tags/tag327.xml" ContentType="application/vnd.openxmlformats-officedocument.presentationml.tags+xml"/>
  <Override PartName="/ppt/notesSlides/notesSlide25.xml" ContentType="application/vnd.openxmlformats-officedocument.presentationml.notesSlide+xml"/>
  <Override PartName="/ppt/tags/tag328.xml" ContentType="application/vnd.openxmlformats-officedocument.presentationml.tags+xml"/>
  <Override PartName="/ppt/notesSlides/notesSlide26.xml" ContentType="application/vnd.openxmlformats-officedocument.presentationml.notesSlide+xml"/>
  <Override PartName="/ppt/tags/tag329.xml" ContentType="application/vnd.openxmlformats-officedocument.presentationml.tags+xml"/>
  <Override PartName="/ppt/notesSlides/notesSlide27.xml" ContentType="application/vnd.openxmlformats-officedocument.presentationml.notesSlide+xml"/>
  <Override PartName="/ppt/tags/tag330.xml" ContentType="application/vnd.openxmlformats-officedocument.presentationml.tags+xml"/>
  <Override PartName="/ppt/notesSlides/notesSlide28.xml" ContentType="application/vnd.openxmlformats-officedocument.presentationml.notesSlide+xml"/>
  <Override PartName="/ppt/tags/tag331.xml" ContentType="application/vnd.openxmlformats-officedocument.presentationml.tags+xml"/>
  <Override PartName="/ppt/notesSlides/notesSlide29.xml" ContentType="application/vnd.openxmlformats-officedocument.presentationml.notesSlide+xml"/>
  <Override PartName="/ppt/tags/tag332.xml" ContentType="application/vnd.openxmlformats-officedocument.presentationml.tags+xml"/>
  <Override PartName="/ppt/notesSlides/notesSlide30.xml" ContentType="application/vnd.openxmlformats-officedocument.presentationml.notesSlide+xml"/>
  <Override PartName="/ppt/tags/tag333.xml" ContentType="application/vnd.openxmlformats-officedocument.presentationml.tags+xml"/>
  <Override PartName="/ppt/notesSlides/notesSlide31.xml" ContentType="application/vnd.openxmlformats-officedocument.presentationml.notesSlide+xml"/>
  <Override PartName="/ppt/tags/tag334.xml" ContentType="application/vnd.openxmlformats-officedocument.presentationml.tags+xml"/>
  <Override PartName="/ppt/notesSlides/notesSlide32.xml" ContentType="application/vnd.openxmlformats-officedocument.presentationml.notesSlide+xml"/>
  <Override PartName="/ppt/tags/tag335.xml" ContentType="application/vnd.openxmlformats-officedocument.presentationml.tags+xml"/>
  <Override PartName="/ppt/notesSlides/notesSlide33.xml" ContentType="application/vnd.openxmlformats-officedocument.presentationml.notesSlide+xml"/>
  <Override PartName="/ppt/tags/tag336.xml" ContentType="application/vnd.openxmlformats-officedocument.presentationml.tags+xml"/>
  <Override PartName="/ppt/notesSlides/notesSlide34.xml" ContentType="application/vnd.openxmlformats-officedocument.presentationml.notesSlide+xml"/>
  <Override PartName="/ppt/tags/tag337.xml" ContentType="application/vnd.openxmlformats-officedocument.presentationml.tags+xml"/>
  <Override PartName="/ppt/notesSlides/notesSlide35.xml" ContentType="application/vnd.openxmlformats-officedocument.presentationml.notesSlide+xml"/>
  <Override PartName="/ppt/tags/tag338.xml" ContentType="application/vnd.openxmlformats-officedocument.presentationml.tags+xml"/>
  <Override PartName="/ppt/notesSlides/notesSlide36.xml" ContentType="application/vnd.openxmlformats-officedocument.presentationml.notesSlide+xml"/>
  <Override PartName="/ppt/tags/tag339.xml" ContentType="application/vnd.openxmlformats-officedocument.presentationml.tags+xml"/>
  <Override PartName="/ppt/notesSlides/notesSlide37.xml" ContentType="application/vnd.openxmlformats-officedocument.presentationml.notesSlide+xml"/>
  <Override PartName="/ppt/tags/tag340.xml" ContentType="application/vnd.openxmlformats-officedocument.presentationml.tags+xml"/>
  <Override PartName="/ppt/notesSlides/notesSlide38.xml" ContentType="application/vnd.openxmlformats-officedocument.presentationml.notesSlide+xml"/>
  <Override PartName="/ppt/tags/tag341.xml" ContentType="application/vnd.openxmlformats-officedocument.presentationml.tags+xml"/>
  <Override PartName="/ppt/notesSlides/notesSlide39.xml" ContentType="application/vnd.openxmlformats-officedocument.presentationml.notesSlide+xml"/>
  <Override PartName="/ppt/tags/tag342.xml" ContentType="application/vnd.openxmlformats-officedocument.presentationml.tags+xml"/>
  <Override PartName="/ppt/notesSlides/notesSlide40.xml" ContentType="application/vnd.openxmlformats-officedocument.presentationml.notesSlide+xml"/>
  <Override PartName="/ppt/tags/tag343.xml" ContentType="application/vnd.openxmlformats-officedocument.presentationml.tags+xml"/>
  <Override PartName="/ppt/notesSlides/notesSlide41.xml" ContentType="application/vnd.openxmlformats-officedocument.presentationml.notesSlide+xml"/>
  <Override PartName="/ppt/tags/tag344.xml" ContentType="application/vnd.openxmlformats-officedocument.presentationml.tags+xml"/>
  <Override PartName="/ppt/notesSlides/notesSlide42.xml" ContentType="application/vnd.openxmlformats-officedocument.presentationml.notesSlide+xml"/>
  <Override PartName="/ppt/tags/tag345.xml" ContentType="application/vnd.openxmlformats-officedocument.presentationml.tags+xml"/>
  <Override PartName="/ppt/notesSlides/notesSlide43.xml" ContentType="application/vnd.openxmlformats-officedocument.presentationml.notesSlide+xml"/>
  <Override PartName="/ppt/tags/tag346.xml" ContentType="application/vnd.openxmlformats-officedocument.presentationml.tags+xml"/>
  <Override PartName="/ppt/notesSlides/notesSlide44.xml" ContentType="application/vnd.openxmlformats-officedocument.presentationml.notesSlide+xml"/>
  <Override PartName="/ppt/tags/tag347.xml" ContentType="application/vnd.openxmlformats-officedocument.presentationml.tags+xml"/>
  <Override PartName="/ppt/notesSlides/notesSlide45.xml" ContentType="application/vnd.openxmlformats-officedocument.presentationml.notesSlide+xml"/>
  <Override PartName="/ppt/tags/tag348.xml" ContentType="application/vnd.openxmlformats-officedocument.presentationml.tags+xml"/>
  <Override PartName="/ppt/notesSlides/notesSlide46.xml" ContentType="application/vnd.openxmlformats-officedocument.presentationml.notesSlide+xml"/>
  <Override PartName="/ppt/tags/tag349.xml" ContentType="application/vnd.openxmlformats-officedocument.presentationml.tags+xml"/>
  <Override PartName="/ppt/notesSlides/notesSlide47.xml" ContentType="application/vnd.openxmlformats-officedocument.presentationml.notesSlide+xml"/>
  <Override PartName="/ppt/tags/tag350.xml" ContentType="application/vnd.openxmlformats-officedocument.presentationml.tags+xml"/>
  <Override PartName="/ppt/notesSlides/notesSlide48.xml" ContentType="application/vnd.openxmlformats-officedocument.presentationml.notesSlide+xml"/>
  <Override PartName="/ppt/tags/tag351.xml" ContentType="application/vnd.openxmlformats-officedocument.presentationml.tags+xml"/>
  <Override PartName="/ppt/notesSlides/notesSlide49.xml" ContentType="application/vnd.openxmlformats-officedocument.presentationml.notesSlide+xml"/>
  <Override PartName="/ppt/tags/tag352.xml" ContentType="application/vnd.openxmlformats-officedocument.presentationml.tags+xml"/>
  <Override PartName="/ppt/notesSlides/notesSlide50.xml" ContentType="application/vnd.openxmlformats-officedocument.presentationml.notesSlide+xml"/>
  <Override PartName="/ppt/charts/chart356.xml" ContentType="application/vnd.openxmlformats-officedocument.drawingml.chart+xml"/>
  <Override PartName="/ppt/charts/style1.xml" ContentType="application/vnd.ms-office.chartstyle+xml"/>
  <Override PartName="/ppt/charts/colors1.xml" ContentType="application/vnd.ms-office.chartcolorstyle+xml"/>
  <Override PartName="/ppt/tags/tag353.xml" ContentType="application/vnd.openxmlformats-officedocument.presentationml.tags+xml"/>
  <Override PartName="/ppt/notesSlides/notesSlide51.xml" ContentType="application/vnd.openxmlformats-officedocument.presentationml.notesSlide+xml"/>
  <Override PartName="/ppt/charts/chart357.xml" ContentType="application/vnd.openxmlformats-officedocument.drawingml.chart+xml"/>
  <Override PartName="/ppt/charts/style2.xml" ContentType="application/vnd.ms-office.chartstyle+xml"/>
  <Override PartName="/ppt/charts/colors2.xml" ContentType="application/vnd.ms-office.chartcolorstyle+xml"/>
  <Override PartName="/ppt/tags/tag354.xml" ContentType="application/vnd.openxmlformats-officedocument.presentationml.tags+xml"/>
  <Override PartName="/ppt/notesSlides/notesSlide52.xml" ContentType="application/vnd.openxmlformats-officedocument.presentationml.notesSlide+xml"/>
  <Override PartName="/ppt/charts/chart358.xml" ContentType="application/vnd.openxmlformats-officedocument.drawingml.chart+xml"/>
  <Override PartName="/ppt/charts/style3.xml" ContentType="application/vnd.ms-office.chartstyle+xml"/>
  <Override PartName="/ppt/charts/colors3.xml" ContentType="application/vnd.ms-office.chartcolorstyle+xml"/>
  <Override PartName="/ppt/tags/tag355.xml" ContentType="application/vnd.openxmlformats-officedocument.presentationml.tags+xml"/>
  <Override PartName="/ppt/notesSlides/notesSlide53.xml" ContentType="application/vnd.openxmlformats-officedocument.presentationml.notesSlide+xml"/>
  <Override PartName="/ppt/charts/chart359.xml" ContentType="application/vnd.openxmlformats-officedocument.drawingml.chart+xml"/>
  <Override PartName="/ppt/charts/style4.xml" ContentType="application/vnd.ms-office.chartstyle+xml"/>
  <Override PartName="/ppt/charts/colors4.xml" ContentType="application/vnd.ms-office.chartcolorstyle+xml"/>
  <Override PartName="/ppt/tags/tag356.xml" ContentType="application/vnd.openxmlformats-officedocument.presentationml.tags+xml"/>
  <Override PartName="/ppt/notesSlides/notesSlide54.xml" ContentType="application/vnd.openxmlformats-officedocument.presentationml.notesSlide+xml"/>
  <Override PartName="/ppt/charts/chart360.xml" ContentType="application/vnd.openxmlformats-officedocument.drawingml.chart+xml"/>
  <Override PartName="/ppt/charts/style5.xml" ContentType="application/vnd.ms-office.chartstyle+xml"/>
  <Override PartName="/ppt/charts/colors5.xml" ContentType="application/vnd.ms-office.chartcolorstyle+xml"/>
  <Override PartName="/ppt/tags/tag357.xml" ContentType="application/vnd.openxmlformats-officedocument.presentationml.tags+xml"/>
  <Override PartName="/ppt/notesSlides/notesSlide55.xml" ContentType="application/vnd.openxmlformats-officedocument.presentationml.notesSlide+xml"/>
  <Override PartName="/ppt/charts/chart361.xml" ContentType="application/vnd.openxmlformats-officedocument.drawingml.chart+xml"/>
  <Override PartName="/ppt/charts/style6.xml" ContentType="application/vnd.ms-office.chartstyle+xml"/>
  <Override PartName="/ppt/charts/colors6.xml" ContentType="application/vnd.ms-office.chartcolorstyle+xml"/>
  <Override PartName="/ppt/tags/tag358.xml" ContentType="application/vnd.openxmlformats-officedocument.presentationml.tags+xml"/>
  <Override PartName="/ppt/notesSlides/notesSlide56.xml" ContentType="application/vnd.openxmlformats-officedocument.presentationml.notesSlide+xml"/>
  <Override PartName="/ppt/charts/chart362.xml" ContentType="application/vnd.openxmlformats-officedocument.drawingml.chart+xml"/>
  <Override PartName="/ppt/charts/style7.xml" ContentType="application/vnd.ms-office.chartstyle+xml"/>
  <Override PartName="/ppt/charts/colors7.xml" ContentType="application/vnd.ms-office.chartcolorstyle+xml"/>
  <Override PartName="/ppt/tags/tag359.xml" ContentType="application/vnd.openxmlformats-officedocument.presentationml.tags+xml"/>
  <Override PartName="/ppt/notesSlides/notesSlide57.xml" ContentType="application/vnd.openxmlformats-officedocument.presentationml.notesSlide+xml"/>
  <Override PartName="/ppt/charts/chart363.xml" ContentType="application/vnd.openxmlformats-officedocument.drawingml.chart+xml"/>
  <Override PartName="/ppt/charts/style8.xml" ContentType="application/vnd.ms-office.chartstyle+xml"/>
  <Override PartName="/ppt/charts/colors8.xml" ContentType="application/vnd.ms-office.chartcolorstyle+xml"/>
  <Override PartName="/ppt/tags/tag360.xml" ContentType="application/vnd.openxmlformats-officedocument.presentationml.tags+xml"/>
  <Override PartName="/ppt/notesSlides/notesSlide58.xml" ContentType="application/vnd.openxmlformats-officedocument.presentationml.notesSlide+xml"/>
  <Override PartName="/ppt/charts/chart364.xml" ContentType="application/vnd.openxmlformats-officedocument.drawingml.chart+xml"/>
  <Override PartName="/ppt/charts/style9.xml" ContentType="application/vnd.ms-office.chartstyle+xml"/>
  <Override PartName="/ppt/charts/colors9.xml" ContentType="application/vnd.ms-office.chartcolorstyle+xml"/>
  <Override PartName="/ppt/tags/tag361.xml" ContentType="application/vnd.openxmlformats-officedocument.presentationml.tags+xml"/>
  <Override PartName="/ppt/notesSlides/notesSlide59.xml" ContentType="application/vnd.openxmlformats-officedocument.presentationml.notesSlide+xml"/>
  <Override PartName="/ppt/charts/chart365.xml" ContentType="application/vnd.openxmlformats-officedocument.drawingml.chart+xml"/>
  <Override PartName="/ppt/charts/style10.xml" ContentType="application/vnd.ms-office.chartstyle+xml"/>
  <Override PartName="/ppt/charts/colors10.xml" ContentType="application/vnd.ms-office.chartcolorstyle+xml"/>
  <Override PartName="/ppt/tags/tag362.xml" ContentType="application/vnd.openxmlformats-officedocument.presentationml.tags+xml"/>
  <Override PartName="/ppt/notesSlides/notesSlide60.xml" ContentType="application/vnd.openxmlformats-officedocument.presentationml.notesSlide+xml"/>
  <Override PartName="/ppt/charts/chart366.xml" ContentType="application/vnd.openxmlformats-officedocument.drawingml.chart+xml"/>
  <Override PartName="/ppt/charts/style11.xml" ContentType="application/vnd.ms-office.chartstyle+xml"/>
  <Override PartName="/ppt/charts/colors11.xml" ContentType="application/vnd.ms-office.chartcolorstyle+xml"/>
  <Override PartName="/ppt/tags/tag363.xml" ContentType="application/vnd.openxmlformats-officedocument.presentationml.tags+xml"/>
  <Override PartName="/ppt/notesSlides/notesSlide61.xml" ContentType="application/vnd.openxmlformats-officedocument.presentationml.notesSlide+xml"/>
  <Override PartName="/ppt/charts/chart367.xml" ContentType="application/vnd.openxmlformats-officedocument.drawingml.chart+xml"/>
  <Override PartName="/ppt/charts/style12.xml" ContentType="application/vnd.ms-office.chartstyle+xml"/>
  <Override PartName="/ppt/charts/colors12.xml" ContentType="application/vnd.ms-office.chartcolorstyle+xml"/>
  <Override PartName="/ppt/tags/tag364.xml" ContentType="application/vnd.openxmlformats-officedocument.presentationml.tags+xml"/>
  <Override PartName="/ppt/notesSlides/notesSlide62.xml" ContentType="application/vnd.openxmlformats-officedocument.presentationml.notesSlide+xml"/>
  <Override PartName="/ppt/charts/chart368.xml" ContentType="application/vnd.openxmlformats-officedocument.drawingml.chart+xml"/>
  <Override PartName="/ppt/charts/style13.xml" ContentType="application/vnd.ms-office.chartstyle+xml"/>
  <Override PartName="/ppt/charts/colors13.xml" ContentType="application/vnd.ms-office.chartcolorstyle+xml"/>
  <Override PartName="/ppt/tags/tag365.xml" ContentType="application/vnd.openxmlformats-officedocument.presentationml.tags+xml"/>
  <Override PartName="/ppt/notesSlides/notesSlide63.xml" ContentType="application/vnd.openxmlformats-officedocument.presentationml.notesSlide+xml"/>
  <Override PartName="/ppt/charts/chart369.xml" ContentType="application/vnd.openxmlformats-officedocument.drawingml.chart+xml"/>
  <Override PartName="/ppt/charts/style14.xml" ContentType="application/vnd.ms-office.chartstyle+xml"/>
  <Override PartName="/ppt/charts/colors14.xml" ContentType="application/vnd.ms-office.chartcolorstyle+xml"/>
  <Override PartName="/ppt/tags/tag366.xml" ContentType="application/vnd.openxmlformats-officedocument.presentationml.tags+xml"/>
  <Override PartName="/ppt/notesSlides/notesSlide64.xml" ContentType="application/vnd.openxmlformats-officedocument.presentationml.notesSlide+xml"/>
  <Override PartName="/ppt/charts/chart370.xml" ContentType="application/vnd.openxmlformats-officedocument.drawingml.chart+xml"/>
  <Override PartName="/ppt/charts/style15.xml" ContentType="application/vnd.ms-office.chartstyle+xml"/>
  <Override PartName="/ppt/charts/colors15.xml" ContentType="application/vnd.ms-office.chartcolorstyle+xml"/>
  <Override PartName="/ppt/tags/tag367.xml" ContentType="application/vnd.openxmlformats-officedocument.presentationml.tags+xml"/>
  <Override PartName="/ppt/notesSlides/notesSlide65.xml" ContentType="application/vnd.openxmlformats-officedocument.presentationml.notesSlide+xml"/>
  <Override PartName="/ppt/charts/chart371.xml" ContentType="application/vnd.openxmlformats-officedocument.drawingml.chart+xml"/>
  <Override PartName="/ppt/charts/style16.xml" ContentType="application/vnd.ms-office.chartstyle+xml"/>
  <Override PartName="/ppt/charts/colors16.xml" ContentType="application/vnd.ms-office.chartcolorstyle+xml"/>
  <Override PartName="/ppt/tags/tag368.xml" ContentType="application/vnd.openxmlformats-officedocument.presentationml.tags+xml"/>
  <Override PartName="/ppt/notesSlides/notesSlide66.xml" ContentType="application/vnd.openxmlformats-officedocument.presentationml.notesSlide+xml"/>
  <Override PartName="/ppt/charts/chart372.xml" ContentType="application/vnd.openxmlformats-officedocument.drawingml.chart+xml"/>
  <Override PartName="/ppt/charts/style17.xml" ContentType="application/vnd.ms-office.chartstyle+xml"/>
  <Override PartName="/ppt/charts/colors17.xml" ContentType="application/vnd.ms-office.chartcolorstyle+xml"/>
  <Override PartName="/ppt/tags/tag369.xml" ContentType="application/vnd.openxmlformats-officedocument.presentationml.tags+xml"/>
  <Override PartName="/ppt/notesSlides/notesSlide67.xml" ContentType="application/vnd.openxmlformats-officedocument.presentationml.notesSlide+xml"/>
  <Override PartName="/ppt/charts/chart373.xml" ContentType="application/vnd.openxmlformats-officedocument.drawingml.chart+xml"/>
  <Override PartName="/ppt/charts/style18.xml" ContentType="application/vnd.ms-office.chartstyle+xml"/>
  <Override PartName="/ppt/charts/colors18.xml" ContentType="application/vnd.ms-office.chartcolorstyle+xml"/>
  <Override PartName="/ppt/tags/tag370.xml" ContentType="application/vnd.openxmlformats-officedocument.presentationml.tags+xml"/>
  <Override PartName="/ppt/notesSlides/notesSlide68.xml" ContentType="application/vnd.openxmlformats-officedocument.presentationml.notesSlide+xml"/>
  <Override PartName="/ppt/charts/chart374.xml" ContentType="application/vnd.openxmlformats-officedocument.drawingml.chart+xml"/>
  <Override PartName="/ppt/charts/style19.xml" ContentType="application/vnd.ms-office.chartstyle+xml"/>
  <Override PartName="/ppt/charts/colors19.xml" ContentType="application/vnd.ms-office.chartcolorstyle+xml"/>
  <Override PartName="/ppt/tags/tag371.xml" ContentType="application/vnd.openxmlformats-officedocument.presentationml.tags+xml"/>
  <Override PartName="/ppt/notesSlides/notesSlide69.xml" ContentType="application/vnd.openxmlformats-officedocument.presentationml.notesSlide+xml"/>
  <Override PartName="/ppt/charts/chart375.xml" ContentType="application/vnd.openxmlformats-officedocument.drawingml.chart+xml"/>
  <Override PartName="/ppt/charts/style20.xml" ContentType="application/vnd.ms-office.chartstyle+xml"/>
  <Override PartName="/ppt/charts/colors20.xml" ContentType="application/vnd.ms-office.chartcolorstyle+xml"/>
  <Override PartName="/ppt/tags/tag372.xml" ContentType="application/vnd.openxmlformats-officedocument.presentationml.tags+xml"/>
  <Override PartName="/ppt/notesSlides/notesSlide70.xml" ContentType="application/vnd.openxmlformats-officedocument.presentationml.notesSlide+xml"/>
  <Override PartName="/ppt/charts/chart376.xml" ContentType="application/vnd.openxmlformats-officedocument.drawingml.chart+xml"/>
  <Override PartName="/ppt/charts/style21.xml" ContentType="application/vnd.ms-office.chartstyle+xml"/>
  <Override PartName="/ppt/charts/colors21.xml" ContentType="application/vnd.ms-office.chartcolorstyle+xml"/>
  <Override PartName="/ppt/tags/tag373.xml" ContentType="application/vnd.openxmlformats-officedocument.presentationml.tags+xml"/>
  <Override PartName="/ppt/notesSlides/notesSlide71.xml" ContentType="application/vnd.openxmlformats-officedocument.presentationml.notesSlide+xml"/>
  <Override PartName="/ppt/charts/chart377.xml" ContentType="application/vnd.openxmlformats-officedocument.drawingml.chart+xml"/>
  <Override PartName="/ppt/charts/style22.xml" ContentType="application/vnd.ms-office.chartstyle+xml"/>
  <Override PartName="/ppt/charts/colors22.xml" ContentType="application/vnd.ms-office.chartcolorstyle+xml"/>
  <Override PartName="/ppt/tags/tag374.xml" ContentType="application/vnd.openxmlformats-officedocument.presentationml.tags+xml"/>
  <Override PartName="/ppt/notesSlides/notesSlide72.xml" ContentType="application/vnd.openxmlformats-officedocument.presentationml.notesSlide+xml"/>
  <Override PartName="/ppt/charts/chart378.xml" ContentType="application/vnd.openxmlformats-officedocument.drawingml.chart+xml"/>
  <Override PartName="/ppt/charts/style23.xml" ContentType="application/vnd.ms-office.chartstyle+xml"/>
  <Override PartName="/ppt/charts/colors23.xml" ContentType="application/vnd.ms-office.chartcolorstyle+xml"/>
  <Override PartName="/ppt/tags/tag375.xml" ContentType="application/vnd.openxmlformats-officedocument.presentationml.tags+xml"/>
  <Override PartName="/ppt/notesSlides/notesSlide73.xml" ContentType="application/vnd.openxmlformats-officedocument.presentationml.notesSlide+xml"/>
  <Override PartName="/ppt/charts/chart379.xml" ContentType="application/vnd.openxmlformats-officedocument.drawingml.chart+xml"/>
  <Override PartName="/ppt/charts/style24.xml" ContentType="application/vnd.ms-office.chartstyle+xml"/>
  <Override PartName="/ppt/charts/colors24.xml" ContentType="application/vnd.ms-office.chartcolorstyle+xml"/>
  <Override PartName="/ppt/tags/tag376.xml" ContentType="application/vnd.openxmlformats-officedocument.presentationml.tags+xml"/>
  <Override PartName="/ppt/notesSlides/notesSlide74.xml" ContentType="application/vnd.openxmlformats-officedocument.presentationml.notesSlide+xml"/>
  <Override PartName="/ppt/charts/chart380.xml" ContentType="application/vnd.openxmlformats-officedocument.drawingml.chart+xml"/>
  <Override PartName="/ppt/charts/style25.xml" ContentType="application/vnd.ms-office.chartstyle+xml"/>
  <Override PartName="/ppt/charts/colors25.xml" ContentType="application/vnd.ms-office.chartcolorstyle+xml"/>
  <Override PartName="/ppt/tags/tag377.xml" ContentType="application/vnd.openxmlformats-officedocument.presentationml.tags+xml"/>
  <Override PartName="/ppt/notesSlides/notesSlide75.xml" ContentType="application/vnd.openxmlformats-officedocument.presentationml.notesSlide+xml"/>
  <Override PartName="/ppt/charts/chart381.xml" ContentType="application/vnd.openxmlformats-officedocument.drawingml.chart+xml"/>
  <Override PartName="/ppt/charts/style26.xml" ContentType="application/vnd.ms-office.chartstyle+xml"/>
  <Override PartName="/ppt/charts/colors26.xml" ContentType="application/vnd.ms-office.chartcolorstyle+xml"/>
  <Override PartName="/ppt/tags/tag378.xml" ContentType="application/vnd.openxmlformats-officedocument.presentationml.tags+xml"/>
  <Override PartName="/ppt/notesSlides/notesSlide76.xml" ContentType="application/vnd.openxmlformats-officedocument.presentationml.notesSlide+xml"/>
  <Override PartName="/ppt/charts/chart382.xml" ContentType="application/vnd.openxmlformats-officedocument.drawingml.chart+xml"/>
  <Override PartName="/ppt/charts/style27.xml" ContentType="application/vnd.ms-office.chartstyle+xml"/>
  <Override PartName="/ppt/charts/colors27.xml" ContentType="application/vnd.ms-office.chartcolorstyle+xml"/>
  <Override PartName="/ppt/tags/tag379.xml" ContentType="application/vnd.openxmlformats-officedocument.presentationml.tags+xml"/>
  <Override PartName="/ppt/notesSlides/notesSlide77.xml" ContentType="application/vnd.openxmlformats-officedocument.presentationml.notesSlide+xml"/>
  <Override PartName="/ppt/charts/chart383.xml" ContentType="application/vnd.openxmlformats-officedocument.drawingml.chart+xml"/>
  <Override PartName="/ppt/charts/style28.xml" ContentType="application/vnd.ms-office.chartstyle+xml"/>
  <Override PartName="/ppt/charts/colors28.xml" ContentType="application/vnd.ms-office.chartcolorstyle+xml"/>
  <Override PartName="/ppt/tags/tag380.xml" ContentType="application/vnd.openxmlformats-officedocument.presentationml.tags+xml"/>
  <Override PartName="/ppt/notesSlides/notesSlide78.xml" ContentType="application/vnd.openxmlformats-officedocument.presentationml.notesSlide+xml"/>
  <Override PartName="/ppt/charts/chart384.xml" ContentType="application/vnd.openxmlformats-officedocument.drawingml.chart+xml"/>
  <Override PartName="/ppt/charts/style29.xml" ContentType="application/vnd.ms-office.chartstyle+xml"/>
  <Override PartName="/ppt/charts/colors29.xml" ContentType="application/vnd.ms-office.chartcolorstyle+xml"/>
  <Override PartName="/ppt/tags/tag381.xml" ContentType="application/vnd.openxmlformats-officedocument.presentationml.tags+xml"/>
  <Override PartName="/ppt/notesSlides/notesSlide79.xml" ContentType="application/vnd.openxmlformats-officedocument.presentationml.notesSlide+xml"/>
  <Override PartName="/ppt/charts/chart385.xml" ContentType="application/vnd.openxmlformats-officedocument.drawingml.chart+xml"/>
  <Override PartName="/ppt/charts/style30.xml" ContentType="application/vnd.ms-office.chartstyle+xml"/>
  <Override PartName="/ppt/charts/colors30.xml" ContentType="application/vnd.ms-office.chartcolorstyle+xml"/>
  <Override PartName="/ppt/tags/tag382.xml" ContentType="application/vnd.openxmlformats-officedocument.presentationml.tags+xml"/>
  <Override PartName="/ppt/notesSlides/notesSlide80.xml" ContentType="application/vnd.openxmlformats-officedocument.presentationml.notesSlide+xml"/>
  <Override PartName="/ppt/charts/chart386.xml" ContentType="application/vnd.openxmlformats-officedocument.drawingml.chart+xml"/>
  <Override PartName="/ppt/charts/style31.xml" ContentType="application/vnd.ms-office.chartstyle+xml"/>
  <Override PartName="/ppt/charts/colors31.xml" ContentType="application/vnd.ms-office.chartcolorstyle+xml"/>
  <Override PartName="/ppt/tags/tag383.xml" ContentType="application/vnd.openxmlformats-officedocument.presentationml.tags+xml"/>
  <Override PartName="/ppt/notesSlides/notesSlide81.xml" ContentType="application/vnd.openxmlformats-officedocument.presentationml.notesSlide+xml"/>
  <Override PartName="/ppt/charts/chart387.xml" ContentType="application/vnd.openxmlformats-officedocument.drawingml.chart+xml"/>
  <Override PartName="/ppt/charts/style32.xml" ContentType="application/vnd.ms-office.chartstyle+xml"/>
  <Override PartName="/ppt/charts/colors32.xml" ContentType="application/vnd.ms-office.chartcolorstyle+xml"/>
  <Override PartName="/ppt/tags/tag384.xml" ContentType="application/vnd.openxmlformats-officedocument.presentationml.tags+xml"/>
  <Override PartName="/ppt/notesSlides/notesSlide82.xml" ContentType="application/vnd.openxmlformats-officedocument.presentationml.notesSlide+xml"/>
  <Override PartName="/ppt/charts/chart388.xml" ContentType="application/vnd.openxmlformats-officedocument.drawingml.chart+xml"/>
  <Override PartName="/ppt/charts/style33.xml" ContentType="application/vnd.ms-office.chartstyle+xml"/>
  <Override PartName="/ppt/charts/colors33.xml" ContentType="application/vnd.ms-office.chartcolorstyle+xml"/>
  <Override PartName="/ppt/tags/tag385.xml" ContentType="application/vnd.openxmlformats-officedocument.presentationml.tags+xml"/>
  <Override PartName="/ppt/notesSlides/notesSlide83.xml" ContentType="application/vnd.openxmlformats-officedocument.presentationml.notesSlide+xml"/>
  <Override PartName="/ppt/charts/chart389.xml" ContentType="application/vnd.openxmlformats-officedocument.drawingml.chart+xml"/>
  <Override PartName="/ppt/charts/style34.xml" ContentType="application/vnd.ms-office.chartstyle+xml"/>
  <Override PartName="/ppt/charts/colors34.xml" ContentType="application/vnd.ms-office.chartcolorstyle+xml"/>
  <Override PartName="/ppt/tags/tag386.xml" ContentType="application/vnd.openxmlformats-officedocument.presentationml.tags+xml"/>
  <Override PartName="/ppt/notesSlides/notesSlide84.xml" ContentType="application/vnd.openxmlformats-officedocument.presentationml.notesSlide+xml"/>
  <Override PartName="/ppt/charts/chart390.xml" ContentType="application/vnd.openxmlformats-officedocument.drawingml.chart+xml"/>
  <Override PartName="/ppt/charts/style35.xml" ContentType="application/vnd.ms-office.chartstyle+xml"/>
  <Override PartName="/ppt/charts/colors35.xml" ContentType="application/vnd.ms-office.chartcolorstyle+xml"/>
  <Override PartName="/ppt/tags/tag387.xml" ContentType="application/vnd.openxmlformats-officedocument.presentationml.tags+xml"/>
  <Override PartName="/ppt/notesSlides/notesSlide85.xml" ContentType="application/vnd.openxmlformats-officedocument.presentationml.notesSlide+xml"/>
  <Override PartName="/ppt/charts/chart391.xml" ContentType="application/vnd.openxmlformats-officedocument.drawingml.chart+xml"/>
  <Override PartName="/ppt/charts/style36.xml" ContentType="application/vnd.ms-office.chartstyle+xml"/>
  <Override PartName="/ppt/charts/colors36.xml" ContentType="application/vnd.ms-office.chartcolorstyle+xml"/>
  <Override PartName="/ppt/tags/tag388.xml" ContentType="application/vnd.openxmlformats-officedocument.presentationml.tags+xml"/>
  <Override PartName="/ppt/notesSlides/notesSlide86.xml" ContentType="application/vnd.openxmlformats-officedocument.presentationml.notesSlide+xml"/>
  <Override PartName="/ppt/charts/chart392.xml" ContentType="application/vnd.openxmlformats-officedocument.drawingml.chart+xml"/>
  <Override PartName="/ppt/charts/style37.xml" ContentType="application/vnd.ms-office.chartstyle+xml"/>
  <Override PartName="/ppt/charts/colors37.xml" ContentType="application/vnd.ms-office.chartcolorstyle+xml"/>
  <Override PartName="/ppt/tags/tag389.xml" ContentType="application/vnd.openxmlformats-officedocument.presentationml.tags+xml"/>
  <Override PartName="/ppt/notesSlides/notesSlide87.xml" ContentType="application/vnd.openxmlformats-officedocument.presentationml.notesSlide+xml"/>
  <Override PartName="/ppt/charts/chart393.xml" ContentType="application/vnd.openxmlformats-officedocument.drawingml.chart+xml"/>
  <Override PartName="/ppt/charts/style38.xml" ContentType="application/vnd.ms-office.chartstyle+xml"/>
  <Override PartName="/ppt/charts/colors38.xml" ContentType="application/vnd.ms-office.chartcolorstyle+xml"/>
  <Override PartName="/ppt/tags/tag390.xml" ContentType="application/vnd.openxmlformats-officedocument.presentationml.tags+xml"/>
  <Override PartName="/ppt/notesSlides/notesSlide88.xml" ContentType="application/vnd.openxmlformats-officedocument.presentationml.notesSlide+xml"/>
  <Override PartName="/ppt/charts/chart394.xml" ContentType="application/vnd.openxmlformats-officedocument.drawingml.chart+xml"/>
  <Override PartName="/ppt/charts/style39.xml" ContentType="application/vnd.ms-office.chartstyle+xml"/>
  <Override PartName="/ppt/charts/colors39.xml" ContentType="application/vnd.ms-office.chartcolorstyle+xml"/>
  <Override PartName="/ppt/tags/tag391.xml" ContentType="application/vnd.openxmlformats-officedocument.presentationml.tags+xml"/>
  <Override PartName="/ppt/notesSlides/notesSlide89.xml" ContentType="application/vnd.openxmlformats-officedocument.presentationml.notesSlide+xml"/>
  <Override PartName="/ppt/charts/chart395.xml" ContentType="application/vnd.openxmlformats-officedocument.drawingml.chart+xml"/>
  <Override PartName="/ppt/charts/style40.xml" ContentType="application/vnd.ms-office.chartstyle+xml"/>
  <Override PartName="/ppt/charts/colors40.xml" ContentType="application/vnd.ms-office.chartcolorstyle+xml"/>
  <Override PartName="/ppt/tags/tag392.xml" ContentType="application/vnd.openxmlformats-officedocument.presentationml.tags+xml"/>
  <Override PartName="/ppt/notesSlides/notesSlide90.xml" ContentType="application/vnd.openxmlformats-officedocument.presentationml.notesSlide+xml"/>
  <Override PartName="/ppt/charts/chart396.xml" ContentType="application/vnd.openxmlformats-officedocument.drawingml.chart+xml"/>
  <Override PartName="/ppt/charts/style41.xml" ContentType="application/vnd.ms-office.chartstyle+xml"/>
  <Override PartName="/ppt/charts/colors41.xml" ContentType="application/vnd.ms-office.chartcolorstyle+xml"/>
  <Override PartName="/ppt/tags/tag393.xml" ContentType="application/vnd.openxmlformats-officedocument.presentationml.tags+xml"/>
  <Override PartName="/ppt/notesSlides/notesSlide91.xml" ContentType="application/vnd.openxmlformats-officedocument.presentationml.notesSlide+xml"/>
  <Override PartName="/ppt/charts/chart397.xml" ContentType="application/vnd.openxmlformats-officedocument.drawingml.chart+xml"/>
  <Override PartName="/ppt/charts/style42.xml" ContentType="application/vnd.ms-office.chartstyle+xml"/>
  <Override PartName="/ppt/charts/colors42.xml" ContentType="application/vnd.ms-office.chartcolorstyle+xml"/>
  <Override PartName="/ppt/tags/tag394.xml" ContentType="application/vnd.openxmlformats-officedocument.presentationml.tags+xml"/>
  <Override PartName="/ppt/notesSlides/notesSlide92.xml" ContentType="application/vnd.openxmlformats-officedocument.presentationml.notesSlide+xml"/>
  <Override PartName="/ppt/charts/chart398.xml" ContentType="application/vnd.openxmlformats-officedocument.drawingml.chart+xml"/>
  <Override PartName="/ppt/charts/style43.xml" ContentType="application/vnd.ms-office.chartstyle+xml"/>
  <Override PartName="/ppt/charts/colors43.xml" ContentType="application/vnd.ms-office.chartcolorstyle+xml"/>
  <Override PartName="/ppt/tags/tag395.xml" ContentType="application/vnd.openxmlformats-officedocument.presentationml.tags+xml"/>
  <Override PartName="/ppt/notesSlides/notesSlide93.xml" ContentType="application/vnd.openxmlformats-officedocument.presentationml.notesSlide+xml"/>
  <Override PartName="/ppt/charts/chart399.xml" ContentType="application/vnd.openxmlformats-officedocument.drawingml.chart+xml"/>
  <Override PartName="/ppt/charts/style44.xml" ContentType="application/vnd.ms-office.chartstyle+xml"/>
  <Override PartName="/ppt/charts/colors44.xml" ContentType="application/vnd.ms-office.chartcolorstyle+xml"/>
  <Override PartName="/ppt/tags/tag396.xml" ContentType="application/vnd.openxmlformats-officedocument.presentationml.tags+xml"/>
  <Override PartName="/ppt/notesSlides/notesSlide94.xml" ContentType="application/vnd.openxmlformats-officedocument.presentationml.notesSlide+xml"/>
  <Override PartName="/ppt/charts/chart400.xml" ContentType="application/vnd.openxmlformats-officedocument.drawingml.chart+xml"/>
  <Override PartName="/ppt/charts/style45.xml" ContentType="application/vnd.ms-office.chartstyle+xml"/>
  <Override PartName="/ppt/charts/colors45.xml" ContentType="application/vnd.ms-office.chartcolorstyle+xml"/>
  <Override PartName="/ppt/tags/tag397.xml" ContentType="application/vnd.openxmlformats-officedocument.presentationml.tags+xml"/>
  <Override PartName="/ppt/notesSlides/notesSlide95.xml" ContentType="application/vnd.openxmlformats-officedocument.presentationml.notesSlide+xml"/>
  <Override PartName="/ppt/charts/chart401.xml" ContentType="application/vnd.openxmlformats-officedocument.drawingml.chart+xml"/>
  <Override PartName="/ppt/charts/style46.xml" ContentType="application/vnd.ms-office.chartstyle+xml"/>
  <Override PartName="/ppt/charts/colors46.xml" ContentType="application/vnd.ms-office.chartcolorstyle+xml"/>
  <Override PartName="/ppt/tags/tag398.xml" ContentType="application/vnd.openxmlformats-officedocument.presentationml.tags+xml"/>
  <Override PartName="/ppt/notesSlides/notesSlide96.xml" ContentType="application/vnd.openxmlformats-officedocument.presentationml.notesSlide+xml"/>
  <Override PartName="/ppt/charts/chart402.xml" ContentType="application/vnd.openxmlformats-officedocument.drawingml.chart+xml"/>
  <Override PartName="/ppt/charts/style47.xml" ContentType="application/vnd.ms-office.chartstyle+xml"/>
  <Override PartName="/ppt/charts/colors47.xml" ContentType="application/vnd.ms-office.chartcolorstyle+xml"/>
  <Override PartName="/ppt/tags/tag399.xml" ContentType="application/vnd.openxmlformats-officedocument.presentationml.tags+xml"/>
  <Override PartName="/ppt/notesSlides/notesSlide97.xml" ContentType="application/vnd.openxmlformats-officedocument.presentationml.notesSlide+xml"/>
  <Override PartName="/ppt/charts/chart403.xml" ContentType="application/vnd.openxmlformats-officedocument.drawingml.chart+xml"/>
  <Override PartName="/ppt/charts/style48.xml" ContentType="application/vnd.ms-office.chartstyle+xml"/>
  <Override PartName="/ppt/charts/colors48.xml" ContentType="application/vnd.ms-office.chartcolorstyle+xml"/>
  <Override PartName="/ppt/tags/tag400.xml" ContentType="application/vnd.openxmlformats-officedocument.presentationml.tags+xml"/>
  <Override PartName="/ppt/notesSlides/notesSlide98.xml" ContentType="application/vnd.openxmlformats-officedocument.presentationml.notesSlide+xml"/>
  <Override PartName="/ppt/charts/chart404.xml" ContentType="application/vnd.openxmlformats-officedocument.drawingml.chart+xml"/>
  <Override PartName="/ppt/charts/style49.xml" ContentType="application/vnd.ms-office.chartstyle+xml"/>
  <Override PartName="/ppt/charts/colors49.xml" ContentType="application/vnd.ms-office.chartcolorstyle+xml"/>
  <Override PartName="/ppt/tags/tag401.xml" ContentType="application/vnd.openxmlformats-officedocument.presentationml.tags+xml"/>
  <Override PartName="/ppt/notesSlides/notesSlide99.xml" ContentType="application/vnd.openxmlformats-officedocument.presentationml.notesSlide+xml"/>
  <Override PartName="/ppt/charts/chart405.xml" ContentType="application/vnd.openxmlformats-officedocument.drawingml.chart+xml"/>
  <Override PartName="/ppt/charts/style50.xml" ContentType="application/vnd.ms-office.chartstyle+xml"/>
  <Override PartName="/ppt/charts/colors50.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4"/>
  </p:sldMasterIdLst>
  <p:notesMasterIdLst>
    <p:notesMasterId r:id="rId379"/>
  </p:notesMasterIdLst>
  <p:sldIdLst>
    <p:sldId id="2147477365" r:id="rId5"/>
    <p:sldId id="2147477366" r:id="rId6"/>
    <p:sldId id="2147477367" r:id="rId7"/>
    <p:sldId id="2147477368" r:id="rId8"/>
    <p:sldId id="2147477369" r:id="rId9"/>
    <p:sldId id="2147477370" r:id="rId10"/>
    <p:sldId id="2147477371" r:id="rId11"/>
    <p:sldId id="2147477372" r:id="rId12"/>
    <p:sldId id="2147477373" r:id="rId13"/>
    <p:sldId id="2147477374" r:id="rId14"/>
    <p:sldId id="2147477375" r:id="rId15"/>
    <p:sldId id="2147477376" r:id="rId16"/>
    <p:sldId id="2147477377" r:id="rId17"/>
    <p:sldId id="2147477378" r:id="rId18"/>
    <p:sldId id="2147477379" r:id="rId19"/>
    <p:sldId id="2147477380" r:id="rId20"/>
    <p:sldId id="2147477381" r:id="rId21"/>
    <p:sldId id="2147477382" r:id="rId22"/>
    <p:sldId id="2147477383" r:id="rId23"/>
    <p:sldId id="2147477384" r:id="rId24"/>
    <p:sldId id="2147477385" r:id="rId25"/>
    <p:sldId id="2147477386" r:id="rId26"/>
    <p:sldId id="2147477387" r:id="rId27"/>
    <p:sldId id="2147477388" r:id="rId28"/>
    <p:sldId id="2147477389" r:id="rId29"/>
    <p:sldId id="2147477390" r:id="rId30"/>
    <p:sldId id="2147477391" r:id="rId31"/>
    <p:sldId id="2147477392" r:id="rId32"/>
    <p:sldId id="2147477393" r:id="rId33"/>
    <p:sldId id="2147477394" r:id="rId34"/>
    <p:sldId id="2147477395" r:id="rId35"/>
    <p:sldId id="2147477396" r:id="rId36"/>
    <p:sldId id="2147477397" r:id="rId37"/>
    <p:sldId id="2147477398" r:id="rId38"/>
    <p:sldId id="2147477399" r:id="rId39"/>
    <p:sldId id="2147477400" r:id="rId40"/>
    <p:sldId id="2147477401" r:id="rId41"/>
    <p:sldId id="2147477402" r:id="rId42"/>
    <p:sldId id="2147477403" r:id="rId43"/>
    <p:sldId id="2147477404" r:id="rId44"/>
    <p:sldId id="2147477405" r:id="rId45"/>
    <p:sldId id="2147477406" r:id="rId46"/>
    <p:sldId id="2147477407" r:id="rId47"/>
    <p:sldId id="2147477408" r:id="rId48"/>
    <p:sldId id="2147477409" r:id="rId49"/>
    <p:sldId id="2147477410" r:id="rId50"/>
    <p:sldId id="2147477411" r:id="rId51"/>
    <p:sldId id="2147477412" r:id="rId52"/>
    <p:sldId id="2147477413" r:id="rId53"/>
    <p:sldId id="2147477414" r:id="rId54"/>
    <p:sldId id="2147477415" r:id="rId55"/>
    <p:sldId id="2147477416" r:id="rId56"/>
    <p:sldId id="2147477417" r:id="rId57"/>
    <p:sldId id="2147477418" r:id="rId58"/>
    <p:sldId id="2147477419" r:id="rId59"/>
    <p:sldId id="2147477420" r:id="rId60"/>
    <p:sldId id="2147477421" r:id="rId61"/>
    <p:sldId id="2147477422" r:id="rId62"/>
    <p:sldId id="2147477423" r:id="rId63"/>
    <p:sldId id="2147477424" r:id="rId64"/>
    <p:sldId id="2147477425" r:id="rId65"/>
    <p:sldId id="2147477426" r:id="rId66"/>
    <p:sldId id="2147477427" r:id="rId67"/>
    <p:sldId id="2147477428" r:id="rId68"/>
    <p:sldId id="2147477429" r:id="rId69"/>
    <p:sldId id="2147477430" r:id="rId70"/>
    <p:sldId id="2147477431" r:id="rId71"/>
    <p:sldId id="2147477432" r:id="rId72"/>
    <p:sldId id="2147477433" r:id="rId73"/>
    <p:sldId id="2147477434" r:id="rId74"/>
    <p:sldId id="2147477435" r:id="rId75"/>
    <p:sldId id="2147477436" r:id="rId76"/>
    <p:sldId id="2147477437" r:id="rId77"/>
    <p:sldId id="2147477438" r:id="rId78"/>
    <p:sldId id="2147477439" r:id="rId79"/>
    <p:sldId id="2147477440" r:id="rId80"/>
    <p:sldId id="2147477441" r:id="rId81"/>
    <p:sldId id="2147477442" r:id="rId82"/>
    <p:sldId id="2147477443" r:id="rId83"/>
    <p:sldId id="2147477444" r:id="rId84"/>
    <p:sldId id="2147477445" r:id="rId85"/>
    <p:sldId id="2147477446" r:id="rId86"/>
    <p:sldId id="2147477447" r:id="rId87"/>
    <p:sldId id="2147477448" r:id="rId88"/>
    <p:sldId id="2147477449" r:id="rId89"/>
    <p:sldId id="2147477450" r:id="rId90"/>
    <p:sldId id="2147477451" r:id="rId91"/>
    <p:sldId id="2147477452" r:id="rId92"/>
    <p:sldId id="2147477453" r:id="rId93"/>
    <p:sldId id="2147477454" r:id="rId94"/>
    <p:sldId id="2147477455" r:id="rId95"/>
    <p:sldId id="2147477456" r:id="rId96"/>
    <p:sldId id="2147477457" r:id="rId97"/>
    <p:sldId id="2147477458" r:id="rId98"/>
    <p:sldId id="2147477459" r:id="rId99"/>
    <p:sldId id="2147477460" r:id="rId100"/>
    <p:sldId id="2147477461" r:id="rId101"/>
    <p:sldId id="2147477462" r:id="rId102"/>
    <p:sldId id="2147477463" r:id="rId103"/>
    <p:sldId id="2147477464" r:id="rId104"/>
    <p:sldId id="2147477465" r:id="rId105"/>
    <p:sldId id="2147477466" r:id="rId106"/>
    <p:sldId id="2147477467" r:id="rId107"/>
    <p:sldId id="2147477468" r:id="rId108"/>
    <p:sldId id="2147477469" r:id="rId109"/>
    <p:sldId id="2147477470" r:id="rId110"/>
    <p:sldId id="2147477471" r:id="rId111"/>
    <p:sldId id="2147477472" r:id="rId112"/>
    <p:sldId id="2147477473" r:id="rId113"/>
    <p:sldId id="2147477474" r:id="rId114"/>
    <p:sldId id="2147477475" r:id="rId115"/>
    <p:sldId id="2147477476" r:id="rId116"/>
    <p:sldId id="2147477477" r:id="rId117"/>
    <p:sldId id="2147477478" r:id="rId118"/>
    <p:sldId id="2147477479" r:id="rId119"/>
    <p:sldId id="2147477480" r:id="rId120"/>
    <p:sldId id="2147477481" r:id="rId121"/>
    <p:sldId id="2147477482" r:id="rId122"/>
    <p:sldId id="2147477483" r:id="rId123"/>
    <p:sldId id="2147477484" r:id="rId124"/>
    <p:sldId id="2147477485" r:id="rId125"/>
    <p:sldId id="2147477486" r:id="rId126"/>
    <p:sldId id="2147477487" r:id="rId127"/>
    <p:sldId id="2147477488" r:id="rId128"/>
    <p:sldId id="2147477489" r:id="rId129"/>
    <p:sldId id="2147477490" r:id="rId130"/>
    <p:sldId id="2147477491" r:id="rId131"/>
    <p:sldId id="2147477492" r:id="rId132"/>
    <p:sldId id="2147477493" r:id="rId133"/>
    <p:sldId id="2147477494" r:id="rId134"/>
    <p:sldId id="2147477495" r:id="rId135"/>
    <p:sldId id="2147477496" r:id="rId136"/>
    <p:sldId id="2147477497" r:id="rId137"/>
    <p:sldId id="2147477498" r:id="rId138"/>
    <p:sldId id="2147477499" r:id="rId139"/>
    <p:sldId id="2147477500" r:id="rId140"/>
    <p:sldId id="2147477501" r:id="rId141"/>
    <p:sldId id="2147477502" r:id="rId142"/>
    <p:sldId id="2147477503" r:id="rId143"/>
    <p:sldId id="2147477504" r:id="rId144"/>
    <p:sldId id="2147477505" r:id="rId145"/>
    <p:sldId id="2147477506" r:id="rId146"/>
    <p:sldId id="2147477507" r:id="rId147"/>
    <p:sldId id="2147477508" r:id="rId148"/>
    <p:sldId id="2147477509" r:id="rId149"/>
    <p:sldId id="2147477510" r:id="rId150"/>
    <p:sldId id="2147477511" r:id="rId151"/>
    <p:sldId id="2147477512" r:id="rId152"/>
    <p:sldId id="2147477513" r:id="rId153"/>
    <p:sldId id="2147477514" r:id="rId154"/>
    <p:sldId id="2147477515" r:id="rId155"/>
    <p:sldId id="2147477516" r:id="rId156"/>
    <p:sldId id="2147477517" r:id="rId157"/>
    <p:sldId id="2147477518" r:id="rId158"/>
    <p:sldId id="2147477519" r:id="rId159"/>
    <p:sldId id="2147477520" r:id="rId160"/>
    <p:sldId id="2147477521" r:id="rId161"/>
    <p:sldId id="2147477522" r:id="rId162"/>
    <p:sldId id="2147477523" r:id="rId163"/>
    <p:sldId id="2147477524" r:id="rId164"/>
    <p:sldId id="2147477525" r:id="rId165"/>
    <p:sldId id="2147477526" r:id="rId166"/>
    <p:sldId id="2147477527" r:id="rId167"/>
    <p:sldId id="2147477528" r:id="rId168"/>
    <p:sldId id="2147477529" r:id="rId169"/>
    <p:sldId id="2147477530" r:id="rId170"/>
    <p:sldId id="2147477531" r:id="rId171"/>
    <p:sldId id="2147477532" r:id="rId172"/>
    <p:sldId id="2147477533" r:id="rId173"/>
    <p:sldId id="2147477534" r:id="rId174"/>
    <p:sldId id="2147477535" r:id="rId175"/>
    <p:sldId id="2147477536" r:id="rId176"/>
    <p:sldId id="2147477537" r:id="rId177"/>
    <p:sldId id="2147477538" r:id="rId178"/>
    <p:sldId id="2147477539" r:id="rId179"/>
    <p:sldId id="2147477540" r:id="rId180"/>
    <p:sldId id="2147477541" r:id="rId181"/>
    <p:sldId id="2147477542" r:id="rId182"/>
    <p:sldId id="2147477543" r:id="rId183"/>
    <p:sldId id="2147477544" r:id="rId184"/>
    <p:sldId id="2147477545" r:id="rId185"/>
    <p:sldId id="2147477546" r:id="rId186"/>
    <p:sldId id="2147477547" r:id="rId187"/>
    <p:sldId id="2147477548" r:id="rId188"/>
    <p:sldId id="2147477549" r:id="rId189"/>
    <p:sldId id="2147477550" r:id="rId190"/>
    <p:sldId id="2147477551" r:id="rId191"/>
    <p:sldId id="2147477552" r:id="rId192"/>
    <p:sldId id="2147477553" r:id="rId193"/>
    <p:sldId id="2147477554" r:id="rId194"/>
    <p:sldId id="2147477555" r:id="rId195"/>
    <p:sldId id="2147477556" r:id="rId196"/>
    <p:sldId id="2147477557" r:id="rId197"/>
    <p:sldId id="2147477558" r:id="rId198"/>
    <p:sldId id="2147477559" r:id="rId199"/>
    <p:sldId id="2147477560" r:id="rId200"/>
    <p:sldId id="2147477561" r:id="rId201"/>
    <p:sldId id="2147477562" r:id="rId202"/>
    <p:sldId id="2147477563" r:id="rId203"/>
    <p:sldId id="2147477564" r:id="rId204"/>
    <p:sldId id="2147477565" r:id="rId205"/>
    <p:sldId id="2147477566" r:id="rId206"/>
    <p:sldId id="2147477567" r:id="rId207"/>
    <p:sldId id="2147477568" r:id="rId208"/>
    <p:sldId id="2147477569" r:id="rId209"/>
    <p:sldId id="2147477570" r:id="rId210"/>
    <p:sldId id="2147477571" r:id="rId211"/>
    <p:sldId id="2147477572" r:id="rId212"/>
    <p:sldId id="2147477573" r:id="rId213"/>
    <p:sldId id="2147477574" r:id="rId214"/>
    <p:sldId id="2147477575" r:id="rId215"/>
    <p:sldId id="2147477576" r:id="rId216"/>
    <p:sldId id="2147477577" r:id="rId217"/>
    <p:sldId id="2147477578" r:id="rId218"/>
    <p:sldId id="2147477579" r:id="rId219"/>
    <p:sldId id="2147477580" r:id="rId220"/>
    <p:sldId id="2147477581" r:id="rId221"/>
    <p:sldId id="2147477582" r:id="rId222"/>
    <p:sldId id="2147477583" r:id="rId223"/>
    <p:sldId id="2147477584" r:id="rId224"/>
    <p:sldId id="2147477585" r:id="rId225"/>
    <p:sldId id="2147477586" r:id="rId226"/>
    <p:sldId id="2147477587" r:id="rId227"/>
    <p:sldId id="2147477588" r:id="rId228"/>
    <p:sldId id="2147477589" r:id="rId229"/>
    <p:sldId id="2147477590" r:id="rId230"/>
    <p:sldId id="2147477591" r:id="rId231"/>
    <p:sldId id="2147477592" r:id="rId232"/>
    <p:sldId id="2147477593" r:id="rId233"/>
    <p:sldId id="2147477594" r:id="rId234"/>
    <p:sldId id="2147477595" r:id="rId235"/>
    <p:sldId id="2147477596" r:id="rId236"/>
    <p:sldId id="2147477597" r:id="rId237"/>
    <p:sldId id="2147477598" r:id="rId238"/>
    <p:sldId id="2147477599" r:id="rId239"/>
    <p:sldId id="2147477600" r:id="rId240"/>
    <p:sldId id="2147477601" r:id="rId241"/>
    <p:sldId id="2147477602" r:id="rId242"/>
    <p:sldId id="2147477603" r:id="rId243"/>
    <p:sldId id="2147477604" r:id="rId244"/>
    <p:sldId id="2147477605" r:id="rId245"/>
    <p:sldId id="2147477606" r:id="rId246"/>
    <p:sldId id="2147477607" r:id="rId247"/>
    <p:sldId id="2147477608" r:id="rId248"/>
    <p:sldId id="2147477609" r:id="rId249"/>
    <p:sldId id="2147477610" r:id="rId250"/>
    <p:sldId id="2147477611" r:id="rId251"/>
    <p:sldId id="2147477612" r:id="rId252"/>
    <p:sldId id="2147477613" r:id="rId253"/>
    <p:sldId id="2147477614" r:id="rId254"/>
    <p:sldId id="2147477615" r:id="rId255"/>
    <p:sldId id="2147477616" r:id="rId256"/>
    <p:sldId id="2147477617" r:id="rId257"/>
    <p:sldId id="2147477618" r:id="rId258"/>
    <p:sldId id="2147477619" r:id="rId259"/>
    <p:sldId id="2147477620" r:id="rId260"/>
    <p:sldId id="2147477621" r:id="rId261"/>
    <p:sldId id="2147477622" r:id="rId262"/>
    <p:sldId id="2147477623" r:id="rId263"/>
    <p:sldId id="2147477624" r:id="rId264"/>
    <p:sldId id="2147477625" r:id="rId265"/>
    <p:sldId id="2147477626" r:id="rId266"/>
    <p:sldId id="2147477627" r:id="rId267"/>
    <p:sldId id="2147477628" r:id="rId268"/>
    <p:sldId id="2147477629" r:id="rId269"/>
    <p:sldId id="2147477630" r:id="rId270"/>
    <p:sldId id="2147477631" r:id="rId271"/>
    <p:sldId id="2147477632" r:id="rId272"/>
    <p:sldId id="2147477633" r:id="rId273"/>
    <p:sldId id="2147477634" r:id="rId274"/>
    <p:sldId id="2147477635" r:id="rId275"/>
    <p:sldId id="2147477636" r:id="rId276"/>
    <p:sldId id="2147477637" r:id="rId277"/>
    <p:sldId id="2147477638" r:id="rId278"/>
    <p:sldId id="2147477639" r:id="rId279"/>
    <p:sldId id="2147477640" r:id="rId280"/>
    <p:sldId id="2147477641" r:id="rId281"/>
    <p:sldId id="2147477642" r:id="rId282"/>
    <p:sldId id="2147477643" r:id="rId283"/>
    <p:sldId id="2147477644" r:id="rId284"/>
    <p:sldId id="2147477645" r:id="rId285"/>
    <p:sldId id="2147477646" r:id="rId286"/>
    <p:sldId id="2147477647" r:id="rId287"/>
    <p:sldId id="2147477648" r:id="rId288"/>
    <p:sldId id="2147477649" r:id="rId289"/>
    <p:sldId id="2147477650" r:id="rId290"/>
    <p:sldId id="2147477651" r:id="rId291"/>
    <p:sldId id="2147477652" r:id="rId292"/>
    <p:sldId id="2147477653" r:id="rId293"/>
    <p:sldId id="2147477654" r:id="rId294"/>
    <p:sldId id="2147477655" r:id="rId295"/>
    <p:sldId id="2147477656" r:id="rId296"/>
    <p:sldId id="2147477657" r:id="rId297"/>
    <p:sldId id="2147477658" r:id="rId298"/>
    <p:sldId id="2147477659" r:id="rId299"/>
    <p:sldId id="2147477660" r:id="rId300"/>
    <p:sldId id="2147477661" r:id="rId301"/>
    <p:sldId id="2147477662" r:id="rId302"/>
    <p:sldId id="2147477663" r:id="rId303"/>
    <p:sldId id="2147477664" r:id="rId304"/>
    <p:sldId id="2147477665" r:id="rId305"/>
    <p:sldId id="2147477666" r:id="rId306"/>
    <p:sldId id="2147477667" r:id="rId307"/>
    <p:sldId id="2147477668" r:id="rId308"/>
    <p:sldId id="2147477669" r:id="rId309"/>
    <p:sldId id="2147477670" r:id="rId310"/>
    <p:sldId id="2147477671" r:id="rId311"/>
    <p:sldId id="2147477672" r:id="rId312"/>
    <p:sldId id="2147477673" r:id="rId313"/>
    <p:sldId id="2147477674" r:id="rId314"/>
    <p:sldId id="2147477675" r:id="rId315"/>
    <p:sldId id="2147477676" r:id="rId316"/>
    <p:sldId id="2147477677" r:id="rId317"/>
    <p:sldId id="2147477678" r:id="rId318"/>
    <p:sldId id="2147477679" r:id="rId319"/>
    <p:sldId id="2147477680" r:id="rId320"/>
    <p:sldId id="2147477681" r:id="rId321"/>
    <p:sldId id="2147477682" r:id="rId322"/>
    <p:sldId id="2147477683" r:id="rId323"/>
    <p:sldId id="2147477684" r:id="rId324"/>
    <p:sldId id="2147477685" r:id="rId325"/>
    <p:sldId id="2147477686" r:id="rId326"/>
    <p:sldId id="2147477687" r:id="rId327"/>
    <p:sldId id="2147477688" r:id="rId328"/>
    <p:sldId id="2147477689" r:id="rId329"/>
    <p:sldId id="2147477690" r:id="rId330"/>
    <p:sldId id="2147477691" r:id="rId331"/>
    <p:sldId id="2147477692" r:id="rId332"/>
    <p:sldId id="2147477693" r:id="rId333"/>
    <p:sldId id="2147477694" r:id="rId334"/>
    <p:sldId id="2147477695" r:id="rId335"/>
    <p:sldId id="2147477696" r:id="rId336"/>
    <p:sldId id="2147477697" r:id="rId337"/>
    <p:sldId id="2147477698" r:id="rId338"/>
    <p:sldId id="2147477699" r:id="rId339"/>
    <p:sldId id="2147477700" r:id="rId340"/>
    <p:sldId id="2147477701" r:id="rId341"/>
    <p:sldId id="2147477702" r:id="rId342"/>
    <p:sldId id="2147477703" r:id="rId343"/>
    <p:sldId id="2147477704" r:id="rId344"/>
    <p:sldId id="2147477705" r:id="rId345"/>
    <p:sldId id="2147477706" r:id="rId346"/>
    <p:sldId id="2147477707" r:id="rId347"/>
    <p:sldId id="2147477708" r:id="rId348"/>
    <p:sldId id="2147477709" r:id="rId349"/>
    <p:sldId id="2147477710" r:id="rId350"/>
    <p:sldId id="2147477711" r:id="rId351"/>
    <p:sldId id="2147477712" r:id="rId352"/>
    <p:sldId id="2147477713" r:id="rId353"/>
    <p:sldId id="2147477714" r:id="rId354"/>
    <p:sldId id="2147477715" r:id="rId355"/>
    <p:sldId id="2147477716" r:id="rId356"/>
    <p:sldId id="2147477717" r:id="rId357"/>
    <p:sldId id="2147477718" r:id="rId358"/>
    <p:sldId id="2147477719" r:id="rId359"/>
    <p:sldId id="2147477720" r:id="rId360"/>
    <p:sldId id="2147477721" r:id="rId361"/>
    <p:sldId id="2147477722" r:id="rId362"/>
    <p:sldId id="2147477723" r:id="rId363"/>
    <p:sldId id="2147477724" r:id="rId364"/>
    <p:sldId id="2147477725" r:id="rId365"/>
    <p:sldId id="2147477726" r:id="rId366"/>
    <p:sldId id="2147477727" r:id="rId367"/>
    <p:sldId id="2147477728" r:id="rId368"/>
    <p:sldId id="2147477729" r:id="rId369"/>
    <p:sldId id="2147477730" r:id="rId370"/>
    <p:sldId id="2147477731" r:id="rId371"/>
    <p:sldId id="2147477732" r:id="rId372"/>
    <p:sldId id="2147477733" r:id="rId373"/>
    <p:sldId id="2147477734" r:id="rId374"/>
    <p:sldId id="2147477735" r:id="rId375"/>
    <p:sldId id="2147477736" r:id="rId376"/>
    <p:sldId id="2147477737" r:id="rId377"/>
    <p:sldId id="2147477738" r:id="rId378"/>
  </p:sldIdLst>
  <p:sldSz cx="9144000" cy="5143500" type="screen16x9"/>
  <p:notesSz cx="6858000" cy="9144000"/>
  <p:defaultText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defaultTextStyle>
  <p:extLst>
    <p:ext uri="{521415D9-36F7-43E2-AB2F-B90AF26B5E84}">
      <p14:sectionLst xmlns:p14="http://schemas.microsoft.com/office/powerpoint/2010/main">
        <p14:section name="Price Positioning Summary Category" id="{4B07DE9C-A9BD-4D0E-98BF-73AD130F6FB2}">
          <p14:sldIdLst>
            <p14:sldId id="2147477365"/>
            <p14:sldId id="2147477366"/>
            <p14:sldId id="2147477367"/>
            <p14:sldId id="2147477368"/>
            <p14:sldId id="2147477369"/>
          </p14:sldIdLst>
        </p14:section>
        <p14:section name="Price Positioning Summary Sector" id="{D5AD6C18-2E74-4EBB-A598-0DAA0A0995BE}">
          <p14:sldIdLst>
            <p14:sldId id="2147477370"/>
            <p14:sldId id="2147477371"/>
            <p14:sldId id="2147477372"/>
            <p14:sldId id="2147477373"/>
            <p14:sldId id="2147477374"/>
          </p14:sldIdLst>
        </p14:section>
        <p14:section name="Price Positioning Summary Segment" id="{F4F9416E-8EA8-4F9F-BCF7-8F4BE5F7BC73}">
          <p14:sldIdLst>
            <p14:sldId id="2147477375"/>
            <p14:sldId id="2147477376"/>
            <p14:sldId id="2147477377"/>
            <p14:sldId id="2147477378"/>
            <p14:sldId id="2147477379"/>
            <p14:sldId id="2147477380"/>
            <p14:sldId id="2147477381"/>
            <p14:sldId id="2147477382"/>
            <p14:sldId id="2147477383"/>
            <p14:sldId id="2147477384"/>
            <p14:sldId id="2147477385"/>
            <p14:sldId id="2147477386"/>
            <p14:sldId id="2147477387"/>
            <p14:sldId id="2147477388"/>
            <p14:sldId id="2147477389"/>
            <p14:sldId id="2147477390"/>
            <p14:sldId id="2147477391"/>
            <p14:sldId id="2147477392"/>
            <p14:sldId id="2147477393"/>
            <p14:sldId id="2147477394"/>
            <p14:sldId id="2147477395"/>
            <p14:sldId id="2147477396"/>
            <p14:sldId id="2147477397"/>
            <p14:sldId id="2147477398"/>
            <p14:sldId id="2147477399"/>
            <p14:sldId id="2147477400"/>
            <p14:sldId id="2147477401"/>
            <p14:sldId id="2147477402"/>
            <p14:sldId id="2147477403"/>
          </p14:sldIdLst>
        </p14:section>
        <p14:section name="Price Positioning Analysis By Brands" id="{B444D967-DA6F-4FB7-B2C6-5CC7FF8A8D8A}">
          <p14:sldIdLst>
            <p14:sldId id="2147477404"/>
            <p14:sldId id="2147477405"/>
            <p14:sldId id="2147477406"/>
            <p14:sldId id="2147477407"/>
            <p14:sldId id="2147477408"/>
            <p14:sldId id="2147477409"/>
            <p14:sldId id="2147477410"/>
            <p14:sldId id="2147477411"/>
            <p14:sldId id="2147477412"/>
            <p14:sldId id="2147477413"/>
            <p14:sldId id="2147477414"/>
            <p14:sldId id="2147477415"/>
            <p14:sldId id="2147477416"/>
            <p14:sldId id="2147477417"/>
            <p14:sldId id="2147477418"/>
            <p14:sldId id="2147477419"/>
            <p14:sldId id="2147477420"/>
            <p14:sldId id="2147477421"/>
            <p14:sldId id="2147477422"/>
            <p14:sldId id="2147477423"/>
            <p14:sldId id="2147477424"/>
            <p14:sldId id="2147477425"/>
            <p14:sldId id="2147477426"/>
            <p14:sldId id="2147477427"/>
            <p14:sldId id="2147477428"/>
            <p14:sldId id="2147477429"/>
            <p14:sldId id="2147477430"/>
            <p14:sldId id="2147477431"/>
            <p14:sldId id="2147477432"/>
            <p14:sldId id="2147477433"/>
            <p14:sldId id="2147477434"/>
            <p14:sldId id="2147477435"/>
            <p14:sldId id="2147477436"/>
            <p14:sldId id="2147477437"/>
            <p14:sldId id="2147477438"/>
            <p14:sldId id="2147477439"/>
            <p14:sldId id="2147477440"/>
            <p14:sldId id="2147477441"/>
            <p14:sldId id="2147477442"/>
            <p14:sldId id="2147477443"/>
            <p14:sldId id="2147477444"/>
            <p14:sldId id="2147477445"/>
            <p14:sldId id="2147477446"/>
            <p14:sldId id="2147477447"/>
            <p14:sldId id="2147477448"/>
            <p14:sldId id="2147477449"/>
            <p14:sldId id="2147477450"/>
            <p14:sldId id="2147477451"/>
            <p14:sldId id="2147477452"/>
            <p14:sldId id="2147477453"/>
            <p14:sldId id="2147477454"/>
            <p14:sldId id="2147477455"/>
            <p14:sldId id="2147477456"/>
            <p14:sldId id="2147477457"/>
            <p14:sldId id="2147477458"/>
            <p14:sldId id="2147477459"/>
            <p14:sldId id="2147477460"/>
            <p14:sldId id="2147477461"/>
            <p14:sldId id="2147477462"/>
            <p14:sldId id="2147477463"/>
            <p14:sldId id="2147477464"/>
            <p14:sldId id="2147477465"/>
            <p14:sldId id="2147477466"/>
            <p14:sldId id="2147477467"/>
            <p14:sldId id="2147477468"/>
            <p14:sldId id="2147477469"/>
            <p14:sldId id="2147477470"/>
            <p14:sldId id="2147477471"/>
            <p14:sldId id="2147477472"/>
            <p14:sldId id="2147477473"/>
            <p14:sldId id="2147477474"/>
            <p14:sldId id="2147477475"/>
            <p14:sldId id="2147477476"/>
            <p14:sldId id="2147477477"/>
            <p14:sldId id="2147477478"/>
            <p14:sldId id="2147477479"/>
            <p14:sldId id="2147477480"/>
            <p14:sldId id="2147477481"/>
            <p14:sldId id="2147477482"/>
            <p14:sldId id="2147477483"/>
            <p14:sldId id="2147477484"/>
            <p14:sldId id="2147477485"/>
            <p14:sldId id="2147477486"/>
            <p14:sldId id="2147477487"/>
            <p14:sldId id="2147477488"/>
            <p14:sldId id="2147477489"/>
            <p14:sldId id="2147477490"/>
            <p14:sldId id="2147477491"/>
            <p14:sldId id="2147477492"/>
            <p14:sldId id="2147477493"/>
            <p14:sldId id="2147477494"/>
            <p14:sldId id="2147477495"/>
            <p14:sldId id="2147477496"/>
            <p14:sldId id="2147477497"/>
            <p14:sldId id="2147477498"/>
            <p14:sldId id="2147477499"/>
            <p14:sldId id="2147477500"/>
            <p14:sldId id="2147477501"/>
            <p14:sldId id="2147477502"/>
            <p14:sldId id="2147477503"/>
            <p14:sldId id="2147477504"/>
            <p14:sldId id="2147477505"/>
            <p14:sldId id="2147477506"/>
            <p14:sldId id="2147477507"/>
            <p14:sldId id="2147477508"/>
            <p14:sldId id="2147477509"/>
            <p14:sldId id="2147477510"/>
            <p14:sldId id="2147477511"/>
            <p14:sldId id="2147477512"/>
            <p14:sldId id="2147477513"/>
            <p14:sldId id="2147477514"/>
            <p14:sldId id="2147477515"/>
            <p14:sldId id="2147477516"/>
            <p14:sldId id="2147477517"/>
            <p14:sldId id="2147477518"/>
            <p14:sldId id="2147477519"/>
            <p14:sldId id="2147477520"/>
            <p14:sldId id="2147477521"/>
            <p14:sldId id="2147477522"/>
          </p14:sldIdLst>
        </p14:section>
        <p14:section name="Price Positioning Analysis By Manufacturer" id="{E5376A30-87C7-4E52-A293-CE1CD2291E63}">
          <p14:sldIdLst>
            <p14:sldId id="2147477523"/>
            <p14:sldId id="2147477524"/>
            <p14:sldId id="2147477525"/>
            <p14:sldId id="2147477526"/>
            <p14:sldId id="2147477527"/>
            <p14:sldId id="2147477528"/>
            <p14:sldId id="2147477529"/>
            <p14:sldId id="2147477530"/>
            <p14:sldId id="2147477531"/>
            <p14:sldId id="2147477532"/>
            <p14:sldId id="2147477533"/>
            <p14:sldId id="2147477534"/>
            <p14:sldId id="2147477535"/>
            <p14:sldId id="2147477536"/>
            <p14:sldId id="2147477537"/>
            <p14:sldId id="2147477538"/>
            <p14:sldId id="2147477539"/>
            <p14:sldId id="2147477540"/>
            <p14:sldId id="2147477541"/>
            <p14:sldId id="2147477542"/>
            <p14:sldId id="2147477543"/>
            <p14:sldId id="2147477544"/>
            <p14:sldId id="2147477545"/>
            <p14:sldId id="2147477546"/>
            <p14:sldId id="2147477547"/>
            <p14:sldId id="2147477548"/>
            <p14:sldId id="2147477549"/>
            <p14:sldId id="2147477550"/>
            <p14:sldId id="2147477551"/>
            <p14:sldId id="2147477552"/>
            <p14:sldId id="2147477553"/>
            <p14:sldId id="2147477554"/>
            <p14:sldId id="2147477555"/>
            <p14:sldId id="2147477556"/>
            <p14:sldId id="2147477557"/>
            <p14:sldId id="2147477558"/>
            <p14:sldId id="2147477559"/>
            <p14:sldId id="2147477560"/>
            <p14:sldId id="2147477561"/>
            <p14:sldId id="2147477562"/>
            <p14:sldId id="2147477563"/>
            <p14:sldId id="2147477564"/>
            <p14:sldId id="2147477565"/>
            <p14:sldId id="2147477566"/>
            <p14:sldId id="2147477567"/>
            <p14:sldId id="2147477568"/>
            <p14:sldId id="2147477569"/>
            <p14:sldId id="2147477570"/>
            <p14:sldId id="2147477571"/>
            <p14:sldId id="2147477572"/>
            <p14:sldId id="2147477573"/>
            <p14:sldId id="2147477574"/>
            <p14:sldId id="2147477575"/>
            <p14:sldId id="2147477576"/>
            <p14:sldId id="2147477577"/>
            <p14:sldId id="2147477578"/>
            <p14:sldId id="2147477579"/>
            <p14:sldId id="2147477580"/>
            <p14:sldId id="2147477581"/>
            <p14:sldId id="2147477582"/>
            <p14:sldId id="2147477583"/>
            <p14:sldId id="2147477584"/>
            <p14:sldId id="2147477585"/>
            <p14:sldId id="2147477586"/>
            <p14:sldId id="2147477587"/>
            <p14:sldId id="2147477588"/>
            <p14:sldId id="2147477589"/>
            <p14:sldId id="2147477590"/>
            <p14:sldId id="2147477591"/>
            <p14:sldId id="2147477592"/>
            <p14:sldId id="2147477593"/>
            <p14:sldId id="2147477594"/>
            <p14:sldId id="2147477595"/>
            <p14:sldId id="2147477596"/>
            <p14:sldId id="2147477597"/>
            <p14:sldId id="2147477598"/>
            <p14:sldId id="2147477599"/>
            <p14:sldId id="2147477600"/>
            <p14:sldId id="2147477601"/>
            <p14:sldId id="2147477602"/>
            <p14:sldId id="2147477603"/>
            <p14:sldId id="2147477604"/>
            <p14:sldId id="2147477605"/>
            <p14:sldId id="2147477606"/>
            <p14:sldId id="2147477607"/>
            <p14:sldId id="2147477608"/>
            <p14:sldId id="2147477609"/>
            <p14:sldId id="2147477610"/>
            <p14:sldId id="2147477611"/>
            <p14:sldId id="2147477612"/>
            <p14:sldId id="2147477613"/>
            <p14:sldId id="2147477614"/>
            <p14:sldId id="2147477615"/>
            <p14:sldId id="2147477616"/>
            <p14:sldId id="2147477617"/>
            <p14:sldId id="2147477618"/>
            <p14:sldId id="2147477619"/>
            <p14:sldId id="2147477620"/>
            <p14:sldId id="2147477621"/>
            <p14:sldId id="2147477622"/>
            <p14:sldId id="2147477623"/>
            <p14:sldId id="2147477624"/>
            <p14:sldId id="2147477625"/>
            <p14:sldId id="2147477626"/>
            <p14:sldId id="2147477627"/>
            <p14:sldId id="2147477628"/>
            <p14:sldId id="2147477629"/>
            <p14:sldId id="2147477630"/>
            <p14:sldId id="2147477631"/>
            <p14:sldId id="2147477632"/>
            <p14:sldId id="2147477633"/>
            <p14:sldId id="2147477634"/>
            <p14:sldId id="2147477635"/>
            <p14:sldId id="2147477636"/>
            <p14:sldId id="2147477637"/>
            <p14:sldId id="2147477638"/>
            <p14:sldId id="2147477639"/>
          </p14:sldIdLst>
        </p14:section>
        <p14:section name="Sectors Share and Growth By Brands" id="{5078DEB1-0FA9-470D-86FD-C681E58877BD}">
          <p14:sldIdLst>
            <p14:sldId id="2147477640"/>
            <p14:sldId id="2147477641"/>
            <p14:sldId id="2147477642"/>
            <p14:sldId id="2147477643"/>
            <p14:sldId id="2147477644"/>
          </p14:sldIdLst>
        </p14:section>
        <p14:section name="Segments Share and Growth By Brands" id="{3ADF3095-1BF4-476B-B62B-5493634B3C38}">
          <p14:sldIdLst>
            <p14:sldId id="2147477645"/>
            <p14:sldId id="2147477646"/>
            <p14:sldId id="2147477647"/>
            <p14:sldId id="2147477648"/>
            <p14:sldId id="2147477649"/>
            <p14:sldId id="2147477650"/>
            <p14:sldId id="2147477651"/>
            <p14:sldId id="2147477652"/>
            <p14:sldId id="2147477653"/>
            <p14:sldId id="2147477654"/>
            <p14:sldId id="2147477655"/>
            <p14:sldId id="2147477656"/>
            <p14:sldId id="2147477657"/>
            <p14:sldId id="2147477658"/>
            <p14:sldId id="2147477659"/>
            <p14:sldId id="2147477660"/>
            <p14:sldId id="2147477661"/>
            <p14:sldId id="2147477662"/>
            <p14:sldId id="2147477663"/>
            <p14:sldId id="2147477664"/>
          </p14:sldIdLst>
        </p14:section>
        <p14:section name="Sectors Share and Growth By Manufacturer" id="{DEE2224B-F7C0-4759-9E3A-9F4EB9BCF3D5}">
          <p14:sldIdLst>
            <p14:sldId id="2147477665"/>
            <p14:sldId id="2147477666"/>
            <p14:sldId id="2147477667"/>
            <p14:sldId id="2147477668"/>
            <p14:sldId id="2147477669"/>
          </p14:sldIdLst>
        </p14:section>
        <p14:section name="Segments Share and Growth By Manufacturer" id="{2A5B7606-7CE5-430E-9FB6-13E2C965F0E3}">
          <p14:sldIdLst>
            <p14:sldId id="2147477670"/>
            <p14:sldId id="2147477671"/>
            <p14:sldId id="2147477672"/>
            <p14:sldId id="2147477673"/>
            <p14:sldId id="2147477674"/>
            <p14:sldId id="2147477675"/>
            <p14:sldId id="2147477676"/>
            <p14:sldId id="2147477677"/>
            <p14:sldId id="2147477678"/>
            <p14:sldId id="2147477679"/>
            <p14:sldId id="2147477680"/>
            <p14:sldId id="2147477681"/>
            <p14:sldId id="2147477682"/>
            <p14:sldId id="2147477683"/>
            <p14:sldId id="2147477684"/>
            <p14:sldId id="2147477685"/>
            <p14:sldId id="2147477686"/>
            <p14:sldId id="2147477687"/>
            <p14:sldId id="2147477688"/>
          </p14:sldIdLst>
        </p14:section>
        <p14:section name="Sec/Seg Value Sales Vs Avg Price By Manufacturer" id="{CE495E3C-B642-42D6-92A8-BCF1440E8DF6}">
          <p14:sldIdLst>
            <p14:sldId id="2147477689"/>
            <p14:sldId id="2147477690"/>
            <p14:sldId id="2147477691"/>
            <p14:sldId id="2147477692"/>
            <p14:sldId id="2147477693"/>
          </p14:sldIdLst>
        </p14:section>
        <p14:section name="Sec/Seg Value Sales Vs Avg Price" id="{AE2B4D00-94A1-4360-9950-342FC1848B15}">
          <p14:sldIdLst>
            <p14:sldId id="2147477694"/>
            <p14:sldId id="2147477695"/>
            <p14:sldId id="2147477696"/>
            <p14:sldId id="2147477697"/>
            <p14:sldId id="2147477698"/>
            <p14:sldId id="2147477699"/>
            <p14:sldId id="2147477700"/>
            <p14:sldId id="2147477701"/>
            <p14:sldId id="2147477702"/>
            <p14:sldId id="2147477703"/>
            <p14:sldId id="2147477704"/>
            <p14:sldId id="2147477705"/>
            <p14:sldId id="2147477706"/>
            <p14:sldId id="2147477707"/>
            <p14:sldId id="2147477708"/>
          </p14:sldIdLst>
        </p14:section>
        <p14:section name="Sectors Value Sales Vs Avg Price" id="{C60FD835-89C7-44E4-8B3C-E8127B8BA9EC}">
          <p14:sldIdLst>
            <p14:sldId id="2147477709"/>
            <p14:sldId id="2147477710"/>
            <p14:sldId id="2147477711"/>
            <p14:sldId id="2147477712"/>
            <p14:sldId id="2147477713"/>
            <p14:sldId id="2147477714"/>
            <p14:sldId id="2147477715"/>
            <p14:sldId id="2147477716"/>
            <p14:sldId id="2147477717"/>
            <p14:sldId id="2147477718"/>
            <p14:sldId id="2147477719"/>
            <p14:sldId id="2147477720"/>
            <p14:sldId id="2147477721"/>
            <p14:sldId id="2147477722"/>
            <p14:sldId id="2147477723"/>
          </p14:sldIdLst>
        </p14:section>
        <p14:section name="Segment Value Sales Vs Avg Price" id="{520DDDBE-464A-4CB9-80DA-C066F0F92074}">
          <p14:sldIdLst>
            <p14:sldId id="2147477724"/>
            <p14:sldId id="2147477725"/>
            <p14:sldId id="2147477726"/>
            <p14:sldId id="2147477727"/>
            <p14:sldId id="2147477728"/>
            <p14:sldId id="2147477729"/>
            <p14:sldId id="2147477730"/>
            <p14:sldId id="2147477731"/>
            <p14:sldId id="2147477732"/>
            <p14:sldId id="2147477733"/>
            <p14:sldId id="2147477734"/>
            <p14:sldId id="2147477735"/>
            <p14:sldId id="2147477736"/>
            <p14:sldId id="2147477737"/>
            <p14:sldId id="2147477738"/>
          </p14:sldIdLst>
        </p14:section>
      </p14:sectionLst>
    </p:ext>
    <p:ext uri="{EFAFB233-063F-42B5-8137-9DF3F51BA10A}">
      <p15:sldGuideLst xmlns:p15="http://schemas.microsoft.com/office/powerpoint/2012/main">
        <p15:guide id="1" orient="horz" pos="940" userDrawn="1">
          <p15:clr>
            <a:srgbClr val="5ACBF0"/>
          </p15:clr>
        </p15:guide>
        <p15:guide id="2" pos="2880">
          <p15:clr>
            <a:srgbClr val="A4A3A4"/>
          </p15:clr>
        </p15:guide>
        <p15:guide id="3" orient="horz" pos="17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CBBBB"/>
    <a:srgbClr val="7ECAC4"/>
    <a:srgbClr val="CFCECE"/>
    <a:srgbClr val="575555"/>
    <a:srgbClr val="999B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14325D-4433-4527-A5B8-00254240609C}" v="6" dt="2024-11-01T08:07:18.828"/>
    <p1510:client id="{49AFDB74-6FD9-4071-ADAD-4F61DD009A87}" v="61" dt="2024-11-01T08:58:09.4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1042" y="53"/>
      </p:cViewPr>
      <p:guideLst>
        <p:guide orient="horz" pos="940"/>
        <p:guide pos="2880"/>
        <p:guide orient="horz" pos="17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slide" Target="slides/slide295.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324" Type="http://schemas.openxmlformats.org/officeDocument/2006/relationships/slide" Target="slides/slide320.xml"/><Relationship Id="rId366" Type="http://schemas.openxmlformats.org/officeDocument/2006/relationships/slide" Target="slides/slide362.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335" Type="http://schemas.openxmlformats.org/officeDocument/2006/relationships/slide" Target="slides/slide331.xml"/><Relationship Id="rId377" Type="http://schemas.openxmlformats.org/officeDocument/2006/relationships/slide" Target="slides/slide373.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openxmlformats.org/officeDocument/2006/relationships/slide" Target="slides/slide300.xml"/><Relationship Id="rId346" Type="http://schemas.openxmlformats.org/officeDocument/2006/relationships/slide" Target="slides/slide342.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357" Type="http://schemas.openxmlformats.org/officeDocument/2006/relationships/slide" Target="slides/slide353.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326" Type="http://schemas.openxmlformats.org/officeDocument/2006/relationships/slide" Target="slides/slide322.xml"/><Relationship Id="rId65" Type="http://schemas.openxmlformats.org/officeDocument/2006/relationships/slide" Target="slides/slide61.xml"/><Relationship Id="rId130" Type="http://schemas.openxmlformats.org/officeDocument/2006/relationships/slide" Target="slides/slide126.xml"/><Relationship Id="rId368" Type="http://schemas.openxmlformats.org/officeDocument/2006/relationships/slide" Target="slides/slide364.xml"/><Relationship Id="rId172" Type="http://schemas.openxmlformats.org/officeDocument/2006/relationships/slide" Target="slides/slide168.xml"/><Relationship Id="rId228" Type="http://schemas.openxmlformats.org/officeDocument/2006/relationships/slide" Target="slides/slide224.xml"/><Relationship Id="rId281" Type="http://schemas.openxmlformats.org/officeDocument/2006/relationships/slide" Target="slides/slide277.xml"/><Relationship Id="rId337" Type="http://schemas.openxmlformats.org/officeDocument/2006/relationships/slide" Target="slides/slide333.xml"/><Relationship Id="rId34" Type="http://schemas.openxmlformats.org/officeDocument/2006/relationships/slide" Target="slides/slide30.xml"/><Relationship Id="rId76" Type="http://schemas.openxmlformats.org/officeDocument/2006/relationships/slide" Target="slides/slide72.xml"/><Relationship Id="rId141" Type="http://schemas.openxmlformats.org/officeDocument/2006/relationships/slide" Target="slides/slide137.xml"/><Relationship Id="rId379" Type="http://schemas.openxmlformats.org/officeDocument/2006/relationships/notesMaster" Target="notesMasters/notesMaster1.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45" Type="http://schemas.openxmlformats.org/officeDocument/2006/relationships/slide" Target="slides/slide41.xml"/><Relationship Id="rId87" Type="http://schemas.openxmlformats.org/officeDocument/2006/relationships/slide" Target="slides/slide83.xml"/><Relationship Id="rId110" Type="http://schemas.openxmlformats.org/officeDocument/2006/relationships/slide" Target="slides/slide106.xml"/><Relationship Id="rId348" Type="http://schemas.openxmlformats.org/officeDocument/2006/relationships/slide" Target="slides/slide344.xml"/><Relationship Id="rId152" Type="http://schemas.openxmlformats.org/officeDocument/2006/relationships/slide" Target="slides/slide148.xml"/><Relationship Id="rId194" Type="http://schemas.openxmlformats.org/officeDocument/2006/relationships/slide" Target="slides/slide190.xml"/><Relationship Id="rId208" Type="http://schemas.openxmlformats.org/officeDocument/2006/relationships/slide" Target="slides/slide204.xml"/><Relationship Id="rId261" Type="http://schemas.openxmlformats.org/officeDocument/2006/relationships/slide" Target="slides/slide257.xml"/><Relationship Id="rId14" Type="http://schemas.openxmlformats.org/officeDocument/2006/relationships/slide" Target="slides/slide10.xml"/><Relationship Id="rId56" Type="http://schemas.openxmlformats.org/officeDocument/2006/relationships/slide" Target="slides/slide52.xml"/><Relationship Id="rId317" Type="http://schemas.openxmlformats.org/officeDocument/2006/relationships/slide" Target="slides/slide313.xml"/><Relationship Id="rId359" Type="http://schemas.openxmlformats.org/officeDocument/2006/relationships/slide" Target="slides/slide355.xml"/><Relationship Id="rId98" Type="http://schemas.openxmlformats.org/officeDocument/2006/relationships/slide" Target="slides/slide94.xml"/><Relationship Id="rId121" Type="http://schemas.openxmlformats.org/officeDocument/2006/relationships/slide" Target="slides/slide117.xml"/><Relationship Id="rId163" Type="http://schemas.openxmlformats.org/officeDocument/2006/relationships/slide" Target="slides/slide159.xml"/><Relationship Id="rId219" Type="http://schemas.openxmlformats.org/officeDocument/2006/relationships/slide" Target="slides/slide215.xml"/><Relationship Id="rId370" Type="http://schemas.openxmlformats.org/officeDocument/2006/relationships/slide" Target="slides/slide366.xml"/><Relationship Id="rId230" Type="http://schemas.openxmlformats.org/officeDocument/2006/relationships/slide" Target="slides/slide226.xml"/><Relationship Id="rId25" Type="http://schemas.openxmlformats.org/officeDocument/2006/relationships/slide" Target="slides/slide21.xml"/><Relationship Id="rId67" Type="http://schemas.openxmlformats.org/officeDocument/2006/relationships/slide" Target="slides/slide63.xml"/><Relationship Id="rId272" Type="http://schemas.openxmlformats.org/officeDocument/2006/relationships/slide" Target="slides/slide268.xml"/><Relationship Id="rId328" Type="http://schemas.openxmlformats.org/officeDocument/2006/relationships/slide" Target="slides/slide324.xml"/><Relationship Id="rId132" Type="http://schemas.openxmlformats.org/officeDocument/2006/relationships/slide" Target="slides/slide128.xml"/><Relationship Id="rId174" Type="http://schemas.openxmlformats.org/officeDocument/2006/relationships/slide" Target="slides/slide170.xml"/><Relationship Id="rId381" Type="http://schemas.openxmlformats.org/officeDocument/2006/relationships/viewProps" Target="viewProps.xml"/><Relationship Id="rId241" Type="http://schemas.openxmlformats.org/officeDocument/2006/relationships/slide" Target="slides/slide237.xml"/><Relationship Id="rId36" Type="http://schemas.openxmlformats.org/officeDocument/2006/relationships/slide" Target="slides/slide32.xml"/><Relationship Id="rId283" Type="http://schemas.openxmlformats.org/officeDocument/2006/relationships/slide" Target="slides/slide279.xml"/><Relationship Id="rId339" Type="http://schemas.openxmlformats.org/officeDocument/2006/relationships/slide" Target="slides/slide335.xml"/><Relationship Id="rId78" Type="http://schemas.openxmlformats.org/officeDocument/2006/relationships/slide" Target="slides/slide74.xml"/><Relationship Id="rId101" Type="http://schemas.openxmlformats.org/officeDocument/2006/relationships/slide" Target="slides/slide97.xml"/><Relationship Id="rId143" Type="http://schemas.openxmlformats.org/officeDocument/2006/relationships/slide" Target="slides/slide139.xml"/><Relationship Id="rId185" Type="http://schemas.openxmlformats.org/officeDocument/2006/relationships/slide" Target="slides/slide181.xml"/><Relationship Id="rId350" Type="http://schemas.openxmlformats.org/officeDocument/2006/relationships/slide" Target="slides/slide346.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273" Type="http://schemas.openxmlformats.org/officeDocument/2006/relationships/slide" Target="slides/slide269.xml"/><Relationship Id="rId294" Type="http://schemas.openxmlformats.org/officeDocument/2006/relationships/slide" Target="slides/slide290.xml"/><Relationship Id="rId308" Type="http://schemas.openxmlformats.org/officeDocument/2006/relationships/slide" Target="slides/slide304.xml"/><Relationship Id="rId329" Type="http://schemas.openxmlformats.org/officeDocument/2006/relationships/slide" Target="slides/slide325.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340" Type="http://schemas.openxmlformats.org/officeDocument/2006/relationships/slide" Target="slides/slide336.xml"/><Relationship Id="rId361" Type="http://schemas.openxmlformats.org/officeDocument/2006/relationships/slide" Target="slides/slide357.xml"/><Relationship Id="rId196" Type="http://schemas.openxmlformats.org/officeDocument/2006/relationships/slide" Target="slides/slide192.xml"/><Relationship Id="rId200" Type="http://schemas.openxmlformats.org/officeDocument/2006/relationships/slide" Target="slides/slide196.xml"/><Relationship Id="rId382" Type="http://schemas.openxmlformats.org/officeDocument/2006/relationships/theme" Target="theme/theme1.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284" Type="http://schemas.openxmlformats.org/officeDocument/2006/relationships/slide" Target="slides/slide280.xml"/><Relationship Id="rId319" Type="http://schemas.openxmlformats.org/officeDocument/2006/relationships/slide" Target="slides/slide315.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330" Type="http://schemas.openxmlformats.org/officeDocument/2006/relationships/slide" Target="slides/slide326.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351" Type="http://schemas.openxmlformats.org/officeDocument/2006/relationships/slide" Target="slides/slide347.xml"/><Relationship Id="rId372" Type="http://schemas.openxmlformats.org/officeDocument/2006/relationships/slide" Target="slides/slide368.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309" Type="http://schemas.openxmlformats.org/officeDocument/2006/relationships/slide" Target="slides/slide305.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320" Type="http://schemas.openxmlformats.org/officeDocument/2006/relationships/slide" Target="slides/slide316.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341" Type="http://schemas.openxmlformats.org/officeDocument/2006/relationships/slide" Target="slides/slide337.xml"/><Relationship Id="rId362" Type="http://schemas.openxmlformats.org/officeDocument/2006/relationships/slide" Target="slides/slide358.xml"/><Relationship Id="rId383" Type="http://schemas.openxmlformats.org/officeDocument/2006/relationships/tableStyles" Target="tableStyles.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310" Type="http://schemas.openxmlformats.org/officeDocument/2006/relationships/slide" Target="slides/slide306.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331" Type="http://schemas.openxmlformats.org/officeDocument/2006/relationships/slide" Target="slides/slide327.xml"/><Relationship Id="rId352" Type="http://schemas.openxmlformats.org/officeDocument/2006/relationships/slide" Target="slides/slide348.xml"/><Relationship Id="rId373" Type="http://schemas.openxmlformats.org/officeDocument/2006/relationships/slide" Target="slides/slide369.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slide" Target="slides/slide296.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321" Type="http://schemas.openxmlformats.org/officeDocument/2006/relationships/slide" Target="slides/slide317.xml"/><Relationship Id="rId342" Type="http://schemas.openxmlformats.org/officeDocument/2006/relationships/slide" Target="slides/slide338.xml"/><Relationship Id="rId363" Type="http://schemas.openxmlformats.org/officeDocument/2006/relationships/slide" Target="slides/slide359.xml"/><Relationship Id="rId384" Type="http://schemas.microsoft.com/office/2015/10/relationships/revisionInfo" Target="revisionInfo.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311" Type="http://schemas.openxmlformats.org/officeDocument/2006/relationships/slide" Target="slides/slide307.xml"/><Relationship Id="rId332" Type="http://schemas.openxmlformats.org/officeDocument/2006/relationships/slide" Target="slides/slide328.xml"/><Relationship Id="rId353" Type="http://schemas.openxmlformats.org/officeDocument/2006/relationships/slide" Target="slides/slide349.xml"/><Relationship Id="rId374" Type="http://schemas.openxmlformats.org/officeDocument/2006/relationships/slide" Target="slides/slide370.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slide" Target="slides/slide297.xml"/><Relationship Id="rId322" Type="http://schemas.openxmlformats.org/officeDocument/2006/relationships/slide" Target="slides/slide318.xml"/><Relationship Id="rId343" Type="http://schemas.openxmlformats.org/officeDocument/2006/relationships/slide" Target="slides/slide339.xml"/><Relationship Id="rId364" Type="http://schemas.openxmlformats.org/officeDocument/2006/relationships/slide" Target="slides/slide360.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312" Type="http://schemas.openxmlformats.org/officeDocument/2006/relationships/slide" Target="slides/slide308.xml"/><Relationship Id="rId333" Type="http://schemas.openxmlformats.org/officeDocument/2006/relationships/slide" Target="slides/slide329.xml"/><Relationship Id="rId354" Type="http://schemas.openxmlformats.org/officeDocument/2006/relationships/slide" Target="slides/slide350.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75" Type="http://schemas.openxmlformats.org/officeDocument/2006/relationships/slide" Target="slides/slide371.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slide" Target="slides/slide298.xml"/><Relationship Id="rId323" Type="http://schemas.openxmlformats.org/officeDocument/2006/relationships/slide" Target="slides/slide319.xml"/><Relationship Id="rId344" Type="http://schemas.openxmlformats.org/officeDocument/2006/relationships/slide" Target="slides/slide340.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365" Type="http://schemas.openxmlformats.org/officeDocument/2006/relationships/slide" Target="slides/slide361.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313" Type="http://schemas.openxmlformats.org/officeDocument/2006/relationships/slide" Target="slides/slide309.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334" Type="http://schemas.openxmlformats.org/officeDocument/2006/relationships/slide" Target="slides/slide330.xml"/><Relationship Id="rId355" Type="http://schemas.openxmlformats.org/officeDocument/2006/relationships/slide" Target="slides/slide351.xml"/><Relationship Id="rId376" Type="http://schemas.openxmlformats.org/officeDocument/2006/relationships/slide" Target="slides/slide372.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303" Type="http://schemas.openxmlformats.org/officeDocument/2006/relationships/slide" Target="slides/slide299.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345" Type="http://schemas.openxmlformats.org/officeDocument/2006/relationships/slide" Target="slides/slide341.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356" Type="http://schemas.openxmlformats.org/officeDocument/2006/relationships/slide" Target="slides/slide352.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367" Type="http://schemas.openxmlformats.org/officeDocument/2006/relationships/slide" Target="slides/slide363.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336" Type="http://schemas.openxmlformats.org/officeDocument/2006/relationships/slide" Target="slides/slide332.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378" Type="http://schemas.openxmlformats.org/officeDocument/2006/relationships/slide" Target="slides/slide374.xml"/><Relationship Id="rId6" Type="http://schemas.openxmlformats.org/officeDocument/2006/relationships/slide" Target="slides/slide2.xml"/><Relationship Id="rId238" Type="http://schemas.openxmlformats.org/officeDocument/2006/relationships/slide" Target="slides/slide234.xml"/><Relationship Id="rId291" Type="http://schemas.openxmlformats.org/officeDocument/2006/relationships/slide" Target="slides/slide287.xml"/><Relationship Id="rId305" Type="http://schemas.openxmlformats.org/officeDocument/2006/relationships/slide" Target="slides/slide301.xml"/><Relationship Id="rId347" Type="http://schemas.openxmlformats.org/officeDocument/2006/relationships/slide" Target="slides/slide343.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358" Type="http://schemas.openxmlformats.org/officeDocument/2006/relationships/slide" Target="slides/slide354.xml"/><Relationship Id="rId162" Type="http://schemas.openxmlformats.org/officeDocument/2006/relationships/slide" Target="slides/slide158.xml"/><Relationship Id="rId218" Type="http://schemas.openxmlformats.org/officeDocument/2006/relationships/slide" Target="slides/slide214.xml"/><Relationship Id="rId271" Type="http://schemas.openxmlformats.org/officeDocument/2006/relationships/slide" Target="slides/slide267.xml"/><Relationship Id="rId24" Type="http://schemas.openxmlformats.org/officeDocument/2006/relationships/slide" Target="slides/slide20.xml"/><Relationship Id="rId66" Type="http://schemas.openxmlformats.org/officeDocument/2006/relationships/slide" Target="slides/slide62.xml"/><Relationship Id="rId131" Type="http://schemas.openxmlformats.org/officeDocument/2006/relationships/slide" Target="slides/slide127.xml"/><Relationship Id="rId327" Type="http://schemas.openxmlformats.org/officeDocument/2006/relationships/slide" Target="slides/slide323.xml"/><Relationship Id="rId369" Type="http://schemas.openxmlformats.org/officeDocument/2006/relationships/slide" Target="slides/slide365.xml"/><Relationship Id="rId173" Type="http://schemas.openxmlformats.org/officeDocument/2006/relationships/slide" Target="slides/slide169.xml"/><Relationship Id="rId229" Type="http://schemas.openxmlformats.org/officeDocument/2006/relationships/slide" Target="slides/slide225.xml"/><Relationship Id="rId380" Type="http://schemas.openxmlformats.org/officeDocument/2006/relationships/presProps" Target="presProps.xml"/><Relationship Id="rId240" Type="http://schemas.openxmlformats.org/officeDocument/2006/relationships/slide" Target="slides/slide236.xml"/><Relationship Id="rId35" Type="http://schemas.openxmlformats.org/officeDocument/2006/relationships/slide" Target="slides/slide31.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38" Type="http://schemas.openxmlformats.org/officeDocument/2006/relationships/slide" Target="slides/slide334.xml"/><Relationship Id="rId8" Type="http://schemas.openxmlformats.org/officeDocument/2006/relationships/slide" Target="slides/slide4.xml"/><Relationship Id="rId142" Type="http://schemas.openxmlformats.org/officeDocument/2006/relationships/slide" Target="slides/slide138.xml"/><Relationship Id="rId184" Type="http://schemas.openxmlformats.org/officeDocument/2006/relationships/slide" Target="slides/slide180.xml"/><Relationship Id="rId251" Type="http://schemas.openxmlformats.org/officeDocument/2006/relationships/slide" Target="slides/slide247.xml"/><Relationship Id="rId46" Type="http://schemas.openxmlformats.org/officeDocument/2006/relationships/slide" Target="slides/slide42.xml"/><Relationship Id="rId293" Type="http://schemas.openxmlformats.org/officeDocument/2006/relationships/slide" Target="slides/slide289.xml"/><Relationship Id="rId307" Type="http://schemas.openxmlformats.org/officeDocument/2006/relationships/slide" Target="slides/slide303.xml"/><Relationship Id="rId349" Type="http://schemas.openxmlformats.org/officeDocument/2006/relationships/slide" Target="slides/slide345.xml"/><Relationship Id="rId88" Type="http://schemas.openxmlformats.org/officeDocument/2006/relationships/slide" Target="slides/slide84.xml"/><Relationship Id="rId111" Type="http://schemas.openxmlformats.org/officeDocument/2006/relationships/slide" Target="slides/slide107.xml"/><Relationship Id="rId153" Type="http://schemas.openxmlformats.org/officeDocument/2006/relationships/slide" Target="slides/slide149.xml"/><Relationship Id="rId195" Type="http://schemas.openxmlformats.org/officeDocument/2006/relationships/slide" Target="slides/slide191.xml"/><Relationship Id="rId209" Type="http://schemas.openxmlformats.org/officeDocument/2006/relationships/slide" Target="slides/slide205.xml"/><Relationship Id="rId360" Type="http://schemas.openxmlformats.org/officeDocument/2006/relationships/slide" Target="slides/slide356.xml"/><Relationship Id="rId220" Type="http://schemas.openxmlformats.org/officeDocument/2006/relationships/slide" Target="slides/slide216.xml"/><Relationship Id="rId15" Type="http://schemas.openxmlformats.org/officeDocument/2006/relationships/slide" Target="slides/slide11.xml"/><Relationship Id="rId57" Type="http://schemas.openxmlformats.org/officeDocument/2006/relationships/slide" Target="slides/slide53.xml"/><Relationship Id="rId262" Type="http://schemas.openxmlformats.org/officeDocument/2006/relationships/slide" Target="slides/slide258.xml"/><Relationship Id="rId318" Type="http://schemas.openxmlformats.org/officeDocument/2006/relationships/slide" Target="slides/slide314.xml"/><Relationship Id="rId99" Type="http://schemas.openxmlformats.org/officeDocument/2006/relationships/slide" Target="slides/slide95.xml"/><Relationship Id="rId122" Type="http://schemas.openxmlformats.org/officeDocument/2006/relationships/slide" Target="slides/slide118.xml"/><Relationship Id="rId164" Type="http://schemas.openxmlformats.org/officeDocument/2006/relationships/slide" Target="slides/slide160.xml"/><Relationship Id="rId371" Type="http://schemas.openxmlformats.org/officeDocument/2006/relationships/slide" Target="slides/slide367.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openxmlformats.org/officeDocument/2006/relationships/package" Target="../embeddings/Microsoft_Excel_Worksheet261.xlsx"/></Relationships>
</file>

<file path=ppt/charts/_rels/chart263.xml.rels><?xml version="1.0" encoding="UTF-8" standalone="yes"?>
<Relationships xmlns="http://schemas.openxmlformats.org/package/2006/relationships"><Relationship Id="rId1" Type="http://schemas.openxmlformats.org/officeDocument/2006/relationships/package" Target="../embeddings/Microsoft_Excel_Worksheet262.xlsx"/></Relationships>
</file>

<file path=ppt/charts/_rels/chart264.xml.rels><?xml version="1.0" encoding="UTF-8" standalone="yes"?>
<Relationships xmlns="http://schemas.openxmlformats.org/package/2006/relationships"><Relationship Id="rId1" Type="http://schemas.openxmlformats.org/officeDocument/2006/relationships/package" Target="../embeddings/Microsoft_Excel_Worksheet263.xlsx"/></Relationships>
</file>

<file path=ppt/charts/_rels/chart265.xml.rels><?xml version="1.0" encoding="UTF-8" standalone="yes"?>
<Relationships xmlns="http://schemas.openxmlformats.org/package/2006/relationships"><Relationship Id="rId1" Type="http://schemas.openxmlformats.org/officeDocument/2006/relationships/package" Target="../embeddings/Microsoft_Excel_Worksheet264.xlsx"/></Relationships>
</file>

<file path=ppt/charts/_rels/chart266.xml.rels><?xml version="1.0" encoding="UTF-8" standalone="yes"?>
<Relationships xmlns="http://schemas.openxmlformats.org/package/2006/relationships"><Relationship Id="rId1" Type="http://schemas.openxmlformats.org/officeDocument/2006/relationships/package" Target="../embeddings/Microsoft_Excel_Worksheet265.xlsx"/></Relationships>
</file>

<file path=ppt/charts/_rels/chart267.xml.rels><?xml version="1.0" encoding="UTF-8" standalone="yes"?>
<Relationships xmlns="http://schemas.openxmlformats.org/package/2006/relationships"><Relationship Id="rId1" Type="http://schemas.openxmlformats.org/officeDocument/2006/relationships/package" Target="../embeddings/Microsoft_Excel_Worksheet266.xlsx"/></Relationships>
</file>

<file path=ppt/charts/_rels/chart268.xml.rels><?xml version="1.0" encoding="UTF-8" standalone="yes"?>
<Relationships xmlns="http://schemas.openxmlformats.org/package/2006/relationships"><Relationship Id="rId1" Type="http://schemas.openxmlformats.org/officeDocument/2006/relationships/package" Target="../embeddings/Microsoft_Excel_Worksheet267.xlsx"/></Relationships>
</file>

<file path=ppt/charts/_rels/chart269.xml.rels><?xml version="1.0" encoding="UTF-8" standalone="yes"?>
<Relationships xmlns="http://schemas.openxmlformats.org/package/2006/relationships"><Relationship Id="rId1" Type="http://schemas.openxmlformats.org/officeDocument/2006/relationships/package" Target="../embeddings/Microsoft_Excel_Worksheet268.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0.xml.rels><?xml version="1.0" encoding="UTF-8" standalone="yes"?>
<Relationships xmlns="http://schemas.openxmlformats.org/package/2006/relationships"><Relationship Id="rId1" Type="http://schemas.openxmlformats.org/officeDocument/2006/relationships/package" Target="../embeddings/Microsoft_Excel_Worksheet269.xlsx"/></Relationships>
</file>

<file path=ppt/charts/_rels/chart271.xml.rels><?xml version="1.0" encoding="UTF-8" standalone="yes"?>
<Relationships xmlns="http://schemas.openxmlformats.org/package/2006/relationships"><Relationship Id="rId1" Type="http://schemas.openxmlformats.org/officeDocument/2006/relationships/package" Target="../embeddings/Microsoft_Excel_Worksheet270.xlsx"/></Relationships>
</file>

<file path=ppt/charts/_rels/chart272.xml.rels><?xml version="1.0" encoding="UTF-8" standalone="yes"?>
<Relationships xmlns="http://schemas.openxmlformats.org/package/2006/relationships"><Relationship Id="rId1" Type="http://schemas.openxmlformats.org/officeDocument/2006/relationships/package" Target="../embeddings/Microsoft_Excel_Worksheet271.xlsx"/></Relationships>
</file>

<file path=ppt/charts/_rels/chart273.xml.rels><?xml version="1.0" encoding="UTF-8" standalone="yes"?>
<Relationships xmlns="http://schemas.openxmlformats.org/package/2006/relationships"><Relationship Id="rId1" Type="http://schemas.openxmlformats.org/officeDocument/2006/relationships/package" Target="../embeddings/Microsoft_Excel_Worksheet272.xlsx"/></Relationships>
</file>

<file path=ppt/charts/_rels/chart274.xml.rels><?xml version="1.0" encoding="UTF-8" standalone="yes"?>
<Relationships xmlns="http://schemas.openxmlformats.org/package/2006/relationships"><Relationship Id="rId1" Type="http://schemas.openxmlformats.org/officeDocument/2006/relationships/package" Target="../embeddings/Microsoft_Excel_Worksheet273.xlsx"/></Relationships>
</file>

<file path=ppt/charts/_rels/chart275.xml.rels><?xml version="1.0" encoding="UTF-8" standalone="yes"?>
<Relationships xmlns="http://schemas.openxmlformats.org/package/2006/relationships"><Relationship Id="rId1" Type="http://schemas.openxmlformats.org/officeDocument/2006/relationships/package" Target="../embeddings/Microsoft_Excel_Worksheet274.xlsx"/></Relationships>
</file>

<file path=ppt/charts/_rels/chart276.xml.rels><?xml version="1.0" encoding="UTF-8" standalone="yes"?>
<Relationships xmlns="http://schemas.openxmlformats.org/package/2006/relationships"><Relationship Id="rId1" Type="http://schemas.openxmlformats.org/officeDocument/2006/relationships/package" Target="../embeddings/Microsoft_Excel_Worksheet275.xlsx"/></Relationships>
</file>

<file path=ppt/charts/_rels/chart277.xml.rels><?xml version="1.0" encoding="UTF-8" standalone="yes"?>
<Relationships xmlns="http://schemas.openxmlformats.org/package/2006/relationships"><Relationship Id="rId1" Type="http://schemas.openxmlformats.org/officeDocument/2006/relationships/package" Target="../embeddings/Microsoft_Excel_Worksheet276.xlsx"/></Relationships>
</file>

<file path=ppt/charts/_rels/chart278.xml.rels><?xml version="1.0" encoding="UTF-8" standalone="yes"?>
<Relationships xmlns="http://schemas.openxmlformats.org/package/2006/relationships"><Relationship Id="rId1" Type="http://schemas.openxmlformats.org/officeDocument/2006/relationships/package" Target="../embeddings/Microsoft_Excel_Worksheet277.xlsx"/></Relationships>
</file>

<file path=ppt/charts/_rels/chart279.xml.rels><?xml version="1.0" encoding="UTF-8" standalone="yes"?>
<Relationships xmlns="http://schemas.openxmlformats.org/package/2006/relationships"><Relationship Id="rId1" Type="http://schemas.openxmlformats.org/officeDocument/2006/relationships/package" Target="../embeddings/Microsoft_Excel_Worksheet278.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0.xml.rels><?xml version="1.0" encoding="UTF-8" standalone="yes"?>
<Relationships xmlns="http://schemas.openxmlformats.org/package/2006/relationships"><Relationship Id="rId1" Type="http://schemas.openxmlformats.org/officeDocument/2006/relationships/package" Target="../embeddings/Microsoft_Excel_Worksheet279.xlsx"/></Relationships>
</file>

<file path=ppt/charts/_rels/chart281.xml.rels><?xml version="1.0" encoding="UTF-8" standalone="yes"?>
<Relationships xmlns="http://schemas.openxmlformats.org/package/2006/relationships"><Relationship Id="rId1" Type="http://schemas.openxmlformats.org/officeDocument/2006/relationships/package" Target="../embeddings/Microsoft_Excel_Worksheet280.xlsx"/></Relationships>
</file>

<file path=ppt/charts/_rels/chart282.xml.rels><?xml version="1.0" encoding="UTF-8" standalone="yes"?>
<Relationships xmlns="http://schemas.openxmlformats.org/package/2006/relationships"><Relationship Id="rId1" Type="http://schemas.openxmlformats.org/officeDocument/2006/relationships/package" Target="../embeddings/Microsoft_Excel_Worksheet281.xlsx"/></Relationships>
</file>

<file path=ppt/charts/_rels/chart283.xml.rels><?xml version="1.0" encoding="UTF-8" standalone="yes"?>
<Relationships xmlns="http://schemas.openxmlformats.org/package/2006/relationships"><Relationship Id="rId1" Type="http://schemas.openxmlformats.org/officeDocument/2006/relationships/package" Target="../embeddings/Microsoft_Excel_Worksheet282.xlsx"/></Relationships>
</file>

<file path=ppt/charts/_rels/chart284.xml.rels><?xml version="1.0" encoding="UTF-8" standalone="yes"?>
<Relationships xmlns="http://schemas.openxmlformats.org/package/2006/relationships"><Relationship Id="rId1" Type="http://schemas.openxmlformats.org/officeDocument/2006/relationships/package" Target="../embeddings/Microsoft_Excel_Worksheet283.xlsx"/></Relationships>
</file>

<file path=ppt/charts/_rels/chart285.xml.rels><?xml version="1.0" encoding="UTF-8" standalone="yes"?>
<Relationships xmlns="http://schemas.openxmlformats.org/package/2006/relationships"><Relationship Id="rId1" Type="http://schemas.openxmlformats.org/officeDocument/2006/relationships/package" Target="../embeddings/Microsoft_Excel_Worksheet284.xlsx"/></Relationships>
</file>

<file path=ppt/charts/_rels/chart286.xml.rels><?xml version="1.0" encoding="UTF-8" standalone="yes"?>
<Relationships xmlns="http://schemas.openxmlformats.org/package/2006/relationships"><Relationship Id="rId1" Type="http://schemas.openxmlformats.org/officeDocument/2006/relationships/package" Target="../embeddings/Microsoft_Excel_Worksheet285.xlsx"/></Relationships>
</file>

<file path=ppt/charts/_rels/chart287.xml.rels><?xml version="1.0" encoding="UTF-8" standalone="yes"?>
<Relationships xmlns="http://schemas.openxmlformats.org/package/2006/relationships"><Relationship Id="rId1" Type="http://schemas.openxmlformats.org/officeDocument/2006/relationships/package" Target="../embeddings/Microsoft_Excel_Worksheet286.xlsx"/></Relationships>
</file>

<file path=ppt/charts/_rels/chart288.xml.rels><?xml version="1.0" encoding="UTF-8" standalone="yes"?>
<Relationships xmlns="http://schemas.openxmlformats.org/package/2006/relationships"><Relationship Id="rId1" Type="http://schemas.openxmlformats.org/officeDocument/2006/relationships/package" Target="../embeddings/Microsoft_Excel_Worksheet287.xlsx"/></Relationships>
</file>

<file path=ppt/charts/_rels/chart289.xml.rels><?xml version="1.0" encoding="UTF-8" standalone="yes"?>
<Relationships xmlns="http://schemas.openxmlformats.org/package/2006/relationships"><Relationship Id="rId1" Type="http://schemas.openxmlformats.org/officeDocument/2006/relationships/package" Target="../embeddings/Microsoft_Excel_Worksheet28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0.xml.rels><?xml version="1.0" encoding="UTF-8" standalone="yes"?>
<Relationships xmlns="http://schemas.openxmlformats.org/package/2006/relationships"><Relationship Id="rId1" Type="http://schemas.openxmlformats.org/officeDocument/2006/relationships/package" Target="../embeddings/Microsoft_Excel_Worksheet289.xlsx"/></Relationships>
</file>

<file path=ppt/charts/_rels/chart291.xml.rels><?xml version="1.0" encoding="UTF-8" standalone="yes"?>
<Relationships xmlns="http://schemas.openxmlformats.org/package/2006/relationships"><Relationship Id="rId1" Type="http://schemas.openxmlformats.org/officeDocument/2006/relationships/package" Target="../embeddings/Microsoft_Excel_Worksheet290.xlsx"/></Relationships>
</file>

<file path=ppt/charts/_rels/chart292.xml.rels><?xml version="1.0" encoding="UTF-8" standalone="yes"?>
<Relationships xmlns="http://schemas.openxmlformats.org/package/2006/relationships"><Relationship Id="rId1" Type="http://schemas.openxmlformats.org/officeDocument/2006/relationships/package" Target="../embeddings/Microsoft_Excel_Worksheet291.xlsx"/></Relationships>
</file>

<file path=ppt/charts/_rels/chart293.xml.rels><?xml version="1.0" encoding="UTF-8" standalone="yes"?>
<Relationships xmlns="http://schemas.openxmlformats.org/package/2006/relationships"><Relationship Id="rId1" Type="http://schemas.openxmlformats.org/officeDocument/2006/relationships/package" Target="../embeddings/Microsoft_Excel_Worksheet292.xlsx"/></Relationships>
</file>

<file path=ppt/charts/_rels/chart294.xml.rels><?xml version="1.0" encoding="UTF-8" standalone="yes"?>
<Relationships xmlns="http://schemas.openxmlformats.org/package/2006/relationships"><Relationship Id="rId1" Type="http://schemas.openxmlformats.org/officeDocument/2006/relationships/package" Target="../embeddings/Microsoft_Excel_Worksheet293.xlsx"/></Relationships>
</file>

<file path=ppt/charts/_rels/chart295.xml.rels><?xml version="1.0" encoding="UTF-8" standalone="yes"?>
<Relationships xmlns="http://schemas.openxmlformats.org/package/2006/relationships"><Relationship Id="rId1" Type="http://schemas.openxmlformats.org/officeDocument/2006/relationships/package" Target="../embeddings/Microsoft_Excel_Worksheet294.xlsx"/></Relationships>
</file>

<file path=ppt/charts/_rels/chart296.xml.rels><?xml version="1.0" encoding="UTF-8" standalone="yes"?>
<Relationships xmlns="http://schemas.openxmlformats.org/package/2006/relationships"><Relationship Id="rId1" Type="http://schemas.openxmlformats.org/officeDocument/2006/relationships/package" Target="../embeddings/Microsoft_Excel_Worksheet295.xlsx"/></Relationships>
</file>

<file path=ppt/charts/_rels/chart297.xml.rels><?xml version="1.0" encoding="UTF-8" standalone="yes"?>
<Relationships xmlns="http://schemas.openxmlformats.org/package/2006/relationships"><Relationship Id="rId1" Type="http://schemas.openxmlformats.org/officeDocument/2006/relationships/package" Target="../embeddings/Microsoft_Excel_Worksheet296.xlsx"/></Relationships>
</file>

<file path=ppt/charts/_rels/chart298.xml.rels><?xml version="1.0" encoding="UTF-8" standalone="yes"?>
<Relationships xmlns="http://schemas.openxmlformats.org/package/2006/relationships"><Relationship Id="rId1" Type="http://schemas.openxmlformats.org/officeDocument/2006/relationships/package" Target="../embeddings/Microsoft_Excel_Worksheet297.xlsx"/></Relationships>
</file>

<file path=ppt/charts/_rels/chart299.xml.rels><?xml version="1.0" encoding="UTF-8" standalone="yes"?>
<Relationships xmlns="http://schemas.openxmlformats.org/package/2006/relationships"><Relationship Id="rId1" Type="http://schemas.openxmlformats.org/officeDocument/2006/relationships/package" Target="../embeddings/Microsoft_Excel_Worksheet29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00.xml.rels><?xml version="1.0" encoding="UTF-8" standalone="yes"?>
<Relationships xmlns="http://schemas.openxmlformats.org/package/2006/relationships"><Relationship Id="rId1" Type="http://schemas.openxmlformats.org/officeDocument/2006/relationships/package" Target="../embeddings/Microsoft_Excel_Worksheet299.xlsx"/></Relationships>
</file>

<file path=ppt/charts/_rels/chart301.xml.rels><?xml version="1.0" encoding="UTF-8" standalone="yes"?>
<Relationships xmlns="http://schemas.openxmlformats.org/package/2006/relationships"><Relationship Id="rId1" Type="http://schemas.openxmlformats.org/officeDocument/2006/relationships/package" Target="../embeddings/Microsoft_Excel_Worksheet300.xlsx"/></Relationships>
</file>

<file path=ppt/charts/_rels/chart302.xml.rels><?xml version="1.0" encoding="UTF-8" standalone="yes"?>
<Relationships xmlns="http://schemas.openxmlformats.org/package/2006/relationships"><Relationship Id="rId1" Type="http://schemas.openxmlformats.org/officeDocument/2006/relationships/package" Target="../embeddings/Microsoft_Excel_Worksheet301.xlsx"/></Relationships>
</file>

<file path=ppt/charts/_rels/chart303.xml.rels><?xml version="1.0" encoding="UTF-8" standalone="yes"?>
<Relationships xmlns="http://schemas.openxmlformats.org/package/2006/relationships"><Relationship Id="rId1" Type="http://schemas.openxmlformats.org/officeDocument/2006/relationships/package" Target="../embeddings/Microsoft_Excel_Worksheet302.xlsx"/></Relationships>
</file>

<file path=ppt/charts/_rels/chart304.xml.rels><?xml version="1.0" encoding="UTF-8" standalone="yes"?>
<Relationships xmlns="http://schemas.openxmlformats.org/package/2006/relationships"><Relationship Id="rId1" Type="http://schemas.openxmlformats.org/officeDocument/2006/relationships/package" Target="../embeddings/Microsoft_Excel_Worksheet303.xlsx"/></Relationships>
</file>

<file path=ppt/charts/_rels/chart305.xml.rels><?xml version="1.0" encoding="UTF-8" standalone="yes"?>
<Relationships xmlns="http://schemas.openxmlformats.org/package/2006/relationships"><Relationship Id="rId1" Type="http://schemas.openxmlformats.org/officeDocument/2006/relationships/package" Target="../embeddings/Microsoft_Excel_Worksheet304.xlsx"/></Relationships>
</file>

<file path=ppt/charts/_rels/chart306.xml.rels><?xml version="1.0" encoding="UTF-8" standalone="yes"?>
<Relationships xmlns="http://schemas.openxmlformats.org/package/2006/relationships"><Relationship Id="rId1" Type="http://schemas.openxmlformats.org/officeDocument/2006/relationships/package" Target="../embeddings/Microsoft_Excel_Worksheet305.xlsx"/></Relationships>
</file>

<file path=ppt/charts/_rels/chart307.xml.rels><?xml version="1.0" encoding="UTF-8" standalone="yes"?>
<Relationships xmlns="http://schemas.openxmlformats.org/package/2006/relationships"><Relationship Id="rId1" Type="http://schemas.openxmlformats.org/officeDocument/2006/relationships/package" Target="../embeddings/Microsoft_Excel_Worksheet306.xlsx"/></Relationships>
</file>

<file path=ppt/charts/_rels/chart308.xml.rels><?xml version="1.0" encoding="UTF-8" standalone="yes"?>
<Relationships xmlns="http://schemas.openxmlformats.org/package/2006/relationships"><Relationship Id="rId1" Type="http://schemas.openxmlformats.org/officeDocument/2006/relationships/package" Target="../embeddings/Microsoft_Excel_Worksheet307.xlsx"/></Relationships>
</file>

<file path=ppt/charts/_rels/chart309.xml.rels><?xml version="1.0" encoding="UTF-8" standalone="yes"?>
<Relationships xmlns="http://schemas.openxmlformats.org/package/2006/relationships"><Relationship Id="rId1" Type="http://schemas.openxmlformats.org/officeDocument/2006/relationships/package" Target="../embeddings/Microsoft_Excel_Worksheet308.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0.xml.rels><?xml version="1.0" encoding="UTF-8" standalone="yes"?>
<Relationships xmlns="http://schemas.openxmlformats.org/package/2006/relationships"><Relationship Id="rId1" Type="http://schemas.openxmlformats.org/officeDocument/2006/relationships/package" Target="../embeddings/Microsoft_Excel_Worksheet309.xlsx"/></Relationships>
</file>

<file path=ppt/charts/_rels/chart311.xml.rels><?xml version="1.0" encoding="UTF-8" standalone="yes"?>
<Relationships xmlns="http://schemas.openxmlformats.org/package/2006/relationships"><Relationship Id="rId1" Type="http://schemas.openxmlformats.org/officeDocument/2006/relationships/package" Target="../embeddings/Microsoft_Excel_Worksheet310.xlsx"/></Relationships>
</file>

<file path=ppt/charts/_rels/chart312.xml.rels><?xml version="1.0" encoding="UTF-8" standalone="yes"?>
<Relationships xmlns="http://schemas.openxmlformats.org/package/2006/relationships"><Relationship Id="rId1" Type="http://schemas.openxmlformats.org/officeDocument/2006/relationships/package" Target="../embeddings/Microsoft_Excel_Worksheet311.xlsx"/></Relationships>
</file>

<file path=ppt/charts/_rels/chart313.xml.rels><?xml version="1.0" encoding="UTF-8" standalone="yes"?>
<Relationships xmlns="http://schemas.openxmlformats.org/package/2006/relationships"><Relationship Id="rId1" Type="http://schemas.openxmlformats.org/officeDocument/2006/relationships/package" Target="../embeddings/Microsoft_Excel_Worksheet312.xlsx"/></Relationships>
</file>

<file path=ppt/charts/_rels/chart314.xml.rels><?xml version="1.0" encoding="UTF-8" standalone="yes"?>
<Relationships xmlns="http://schemas.openxmlformats.org/package/2006/relationships"><Relationship Id="rId1" Type="http://schemas.openxmlformats.org/officeDocument/2006/relationships/package" Target="../embeddings/Microsoft_Excel_Worksheet313.xlsx"/></Relationships>
</file>

<file path=ppt/charts/_rels/chart315.xml.rels><?xml version="1.0" encoding="UTF-8" standalone="yes"?>
<Relationships xmlns="http://schemas.openxmlformats.org/package/2006/relationships"><Relationship Id="rId1" Type="http://schemas.openxmlformats.org/officeDocument/2006/relationships/package" Target="../embeddings/Microsoft_Excel_Worksheet314.xlsx"/></Relationships>
</file>

<file path=ppt/charts/_rels/chart316.xml.rels><?xml version="1.0" encoding="UTF-8" standalone="yes"?>
<Relationships xmlns="http://schemas.openxmlformats.org/package/2006/relationships"><Relationship Id="rId1" Type="http://schemas.openxmlformats.org/officeDocument/2006/relationships/package" Target="../embeddings/Microsoft_Excel_Worksheet315.xlsx"/></Relationships>
</file>

<file path=ppt/charts/_rels/chart317.xml.rels><?xml version="1.0" encoding="UTF-8" standalone="yes"?>
<Relationships xmlns="http://schemas.openxmlformats.org/package/2006/relationships"><Relationship Id="rId1" Type="http://schemas.openxmlformats.org/officeDocument/2006/relationships/package" Target="../embeddings/Microsoft_Excel_Worksheet316.xlsx"/></Relationships>
</file>

<file path=ppt/charts/_rels/chart318.xml.rels><?xml version="1.0" encoding="UTF-8" standalone="yes"?>
<Relationships xmlns="http://schemas.openxmlformats.org/package/2006/relationships"><Relationship Id="rId1" Type="http://schemas.openxmlformats.org/officeDocument/2006/relationships/package" Target="../embeddings/Microsoft_Excel_Worksheet317.xlsx"/></Relationships>
</file>

<file path=ppt/charts/_rels/chart319.xml.rels><?xml version="1.0" encoding="UTF-8" standalone="yes"?>
<Relationships xmlns="http://schemas.openxmlformats.org/package/2006/relationships"><Relationship Id="rId1" Type="http://schemas.openxmlformats.org/officeDocument/2006/relationships/package" Target="../embeddings/Microsoft_Excel_Worksheet318.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0.xml.rels><?xml version="1.0" encoding="UTF-8" standalone="yes"?>
<Relationships xmlns="http://schemas.openxmlformats.org/package/2006/relationships"><Relationship Id="rId1" Type="http://schemas.openxmlformats.org/officeDocument/2006/relationships/package" Target="../embeddings/Microsoft_Excel_Worksheet319.xlsx"/></Relationships>
</file>

<file path=ppt/charts/_rels/chart321.xml.rels><?xml version="1.0" encoding="UTF-8" standalone="yes"?>
<Relationships xmlns="http://schemas.openxmlformats.org/package/2006/relationships"><Relationship Id="rId1" Type="http://schemas.openxmlformats.org/officeDocument/2006/relationships/package" Target="../embeddings/Microsoft_Excel_Worksheet320.xlsx"/></Relationships>
</file>

<file path=ppt/charts/_rels/chart322.xml.rels><?xml version="1.0" encoding="UTF-8" standalone="yes"?>
<Relationships xmlns="http://schemas.openxmlformats.org/package/2006/relationships"><Relationship Id="rId1" Type="http://schemas.openxmlformats.org/officeDocument/2006/relationships/package" Target="../embeddings/Microsoft_Excel_Worksheet321.xlsx"/></Relationships>
</file>

<file path=ppt/charts/_rels/chart323.xml.rels><?xml version="1.0" encoding="UTF-8" standalone="yes"?>
<Relationships xmlns="http://schemas.openxmlformats.org/package/2006/relationships"><Relationship Id="rId1" Type="http://schemas.openxmlformats.org/officeDocument/2006/relationships/package" Target="../embeddings/Microsoft_Excel_Worksheet322.xlsx"/></Relationships>
</file>

<file path=ppt/charts/_rels/chart324.xml.rels><?xml version="1.0" encoding="UTF-8" standalone="yes"?>
<Relationships xmlns="http://schemas.openxmlformats.org/package/2006/relationships"><Relationship Id="rId1" Type="http://schemas.openxmlformats.org/officeDocument/2006/relationships/package" Target="../embeddings/Microsoft_Excel_Worksheet323.xlsx"/></Relationships>
</file>

<file path=ppt/charts/_rels/chart325.xml.rels><?xml version="1.0" encoding="UTF-8" standalone="yes"?>
<Relationships xmlns="http://schemas.openxmlformats.org/package/2006/relationships"><Relationship Id="rId1" Type="http://schemas.openxmlformats.org/officeDocument/2006/relationships/package" Target="../embeddings/Microsoft_Excel_Worksheet324.xlsx"/></Relationships>
</file>

<file path=ppt/charts/_rels/chart326.xml.rels><?xml version="1.0" encoding="UTF-8" standalone="yes"?>
<Relationships xmlns="http://schemas.openxmlformats.org/package/2006/relationships"><Relationship Id="rId1" Type="http://schemas.openxmlformats.org/officeDocument/2006/relationships/package" Target="../embeddings/Microsoft_Excel_Worksheet325.xlsx"/></Relationships>
</file>

<file path=ppt/charts/_rels/chart327.xml.rels><?xml version="1.0" encoding="UTF-8" standalone="yes"?>
<Relationships xmlns="http://schemas.openxmlformats.org/package/2006/relationships"><Relationship Id="rId1" Type="http://schemas.openxmlformats.org/officeDocument/2006/relationships/package" Target="../embeddings/Microsoft_Excel_Worksheet326.xlsx"/></Relationships>
</file>

<file path=ppt/charts/_rels/chart328.xml.rels><?xml version="1.0" encoding="UTF-8" standalone="yes"?>
<Relationships xmlns="http://schemas.openxmlformats.org/package/2006/relationships"><Relationship Id="rId1" Type="http://schemas.openxmlformats.org/officeDocument/2006/relationships/package" Target="../embeddings/Microsoft_Excel_Worksheet327.xlsx"/></Relationships>
</file>

<file path=ppt/charts/_rels/chart329.xml.rels><?xml version="1.0" encoding="UTF-8" standalone="yes"?>
<Relationships xmlns="http://schemas.openxmlformats.org/package/2006/relationships"><Relationship Id="rId1" Type="http://schemas.openxmlformats.org/officeDocument/2006/relationships/package" Target="../embeddings/Microsoft_Excel_Worksheet328.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30.xml.rels><?xml version="1.0" encoding="UTF-8" standalone="yes"?>
<Relationships xmlns="http://schemas.openxmlformats.org/package/2006/relationships"><Relationship Id="rId1" Type="http://schemas.openxmlformats.org/officeDocument/2006/relationships/package" Target="../embeddings/Microsoft_Excel_Worksheet329.xlsx"/></Relationships>
</file>

<file path=ppt/charts/_rels/chart331.xml.rels><?xml version="1.0" encoding="UTF-8" standalone="yes"?>
<Relationships xmlns="http://schemas.openxmlformats.org/package/2006/relationships"><Relationship Id="rId1" Type="http://schemas.openxmlformats.org/officeDocument/2006/relationships/package" Target="../embeddings/Microsoft_Excel_Worksheet330.xlsx"/></Relationships>
</file>

<file path=ppt/charts/_rels/chart332.xml.rels><?xml version="1.0" encoding="UTF-8" standalone="yes"?>
<Relationships xmlns="http://schemas.openxmlformats.org/package/2006/relationships"><Relationship Id="rId1" Type="http://schemas.openxmlformats.org/officeDocument/2006/relationships/package" Target="../embeddings/Microsoft_Excel_Worksheet331.xlsx"/></Relationships>
</file>

<file path=ppt/charts/_rels/chart333.xml.rels><?xml version="1.0" encoding="UTF-8" standalone="yes"?>
<Relationships xmlns="http://schemas.openxmlformats.org/package/2006/relationships"><Relationship Id="rId1" Type="http://schemas.openxmlformats.org/officeDocument/2006/relationships/package" Target="../embeddings/Microsoft_Excel_Worksheet332.xlsx"/></Relationships>
</file>

<file path=ppt/charts/_rels/chart334.xml.rels><?xml version="1.0" encoding="UTF-8" standalone="yes"?>
<Relationships xmlns="http://schemas.openxmlformats.org/package/2006/relationships"><Relationship Id="rId1" Type="http://schemas.openxmlformats.org/officeDocument/2006/relationships/package" Target="../embeddings/Microsoft_Excel_Worksheet333.xlsx"/></Relationships>
</file>

<file path=ppt/charts/_rels/chart335.xml.rels><?xml version="1.0" encoding="UTF-8" standalone="yes"?>
<Relationships xmlns="http://schemas.openxmlformats.org/package/2006/relationships"><Relationship Id="rId1" Type="http://schemas.openxmlformats.org/officeDocument/2006/relationships/package" Target="../embeddings/Microsoft_Excel_Worksheet334.xlsx"/></Relationships>
</file>

<file path=ppt/charts/_rels/chart336.xml.rels><?xml version="1.0" encoding="UTF-8" standalone="yes"?>
<Relationships xmlns="http://schemas.openxmlformats.org/package/2006/relationships"><Relationship Id="rId1" Type="http://schemas.openxmlformats.org/officeDocument/2006/relationships/package" Target="../embeddings/Microsoft_Excel_Worksheet335.xlsx"/></Relationships>
</file>

<file path=ppt/charts/_rels/chart337.xml.rels><?xml version="1.0" encoding="UTF-8" standalone="yes"?>
<Relationships xmlns="http://schemas.openxmlformats.org/package/2006/relationships"><Relationship Id="rId1" Type="http://schemas.openxmlformats.org/officeDocument/2006/relationships/package" Target="../embeddings/Microsoft_Excel_Worksheet336.xlsx"/></Relationships>
</file>

<file path=ppt/charts/_rels/chart338.xml.rels><?xml version="1.0" encoding="UTF-8" standalone="yes"?>
<Relationships xmlns="http://schemas.openxmlformats.org/package/2006/relationships"><Relationship Id="rId1" Type="http://schemas.openxmlformats.org/officeDocument/2006/relationships/package" Target="../embeddings/Microsoft_Excel_Worksheet337.xlsx"/></Relationships>
</file>

<file path=ppt/charts/_rels/chart339.xml.rels><?xml version="1.0" encoding="UTF-8" standalone="yes"?>
<Relationships xmlns="http://schemas.openxmlformats.org/package/2006/relationships"><Relationship Id="rId1" Type="http://schemas.openxmlformats.org/officeDocument/2006/relationships/package" Target="../embeddings/Microsoft_Excel_Worksheet338.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40.xml.rels><?xml version="1.0" encoding="UTF-8" standalone="yes"?>
<Relationships xmlns="http://schemas.openxmlformats.org/package/2006/relationships"><Relationship Id="rId1" Type="http://schemas.openxmlformats.org/officeDocument/2006/relationships/package" Target="../embeddings/Microsoft_Excel_Worksheet339.xlsx"/></Relationships>
</file>

<file path=ppt/charts/_rels/chart341.xml.rels><?xml version="1.0" encoding="UTF-8" standalone="yes"?>
<Relationships xmlns="http://schemas.openxmlformats.org/package/2006/relationships"><Relationship Id="rId1" Type="http://schemas.openxmlformats.org/officeDocument/2006/relationships/package" Target="../embeddings/Microsoft_Excel_Worksheet340.xlsx"/></Relationships>
</file>

<file path=ppt/charts/_rels/chart342.xml.rels><?xml version="1.0" encoding="UTF-8" standalone="yes"?>
<Relationships xmlns="http://schemas.openxmlformats.org/package/2006/relationships"><Relationship Id="rId1" Type="http://schemas.openxmlformats.org/officeDocument/2006/relationships/package" Target="../embeddings/Microsoft_Excel_Worksheet341.xlsx"/></Relationships>
</file>

<file path=ppt/charts/_rels/chart343.xml.rels><?xml version="1.0" encoding="UTF-8" standalone="yes"?>
<Relationships xmlns="http://schemas.openxmlformats.org/package/2006/relationships"><Relationship Id="rId1" Type="http://schemas.openxmlformats.org/officeDocument/2006/relationships/package" Target="../embeddings/Microsoft_Excel_Worksheet342.xlsx"/></Relationships>
</file>

<file path=ppt/charts/_rels/chart344.xml.rels><?xml version="1.0" encoding="UTF-8" standalone="yes"?>
<Relationships xmlns="http://schemas.openxmlformats.org/package/2006/relationships"><Relationship Id="rId1" Type="http://schemas.openxmlformats.org/officeDocument/2006/relationships/package" Target="../embeddings/Microsoft_Excel_Worksheet343.xlsx"/></Relationships>
</file>

<file path=ppt/charts/_rels/chart345.xml.rels><?xml version="1.0" encoding="UTF-8" standalone="yes"?>
<Relationships xmlns="http://schemas.openxmlformats.org/package/2006/relationships"><Relationship Id="rId1" Type="http://schemas.openxmlformats.org/officeDocument/2006/relationships/package" Target="../embeddings/Microsoft_Excel_Worksheet344.xlsx"/></Relationships>
</file>

<file path=ppt/charts/_rels/chart346.xml.rels><?xml version="1.0" encoding="UTF-8" standalone="yes"?>
<Relationships xmlns="http://schemas.openxmlformats.org/package/2006/relationships"><Relationship Id="rId1" Type="http://schemas.openxmlformats.org/officeDocument/2006/relationships/package" Target="../embeddings/Microsoft_Excel_Worksheet345.xlsx"/></Relationships>
</file>

<file path=ppt/charts/_rels/chart347.xml.rels><?xml version="1.0" encoding="UTF-8" standalone="yes"?>
<Relationships xmlns="http://schemas.openxmlformats.org/package/2006/relationships"><Relationship Id="rId1" Type="http://schemas.openxmlformats.org/officeDocument/2006/relationships/package" Target="../embeddings/Microsoft_Excel_Worksheet346.xlsx"/></Relationships>
</file>

<file path=ppt/charts/_rels/chart348.xml.rels><?xml version="1.0" encoding="UTF-8" standalone="yes"?>
<Relationships xmlns="http://schemas.openxmlformats.org/package/2006/relationships"><Relationship Id="rId1" Type="http://schemas.openxmlformats.org/officeDocument/2006/relationships/package" Target="../embeddings/Microsoft_Excel_Worksheet347.xlsx"/></Relationships>
</file>

<file path=ppt/charts/_rels/chart349.xml.rels><?xml version="1.0" encoding="UTF-8" standalone="yes"?>
<Relationships xmlns="http://schemas.openxmlformats.org/package/2006/relationships"><Relationship Id="rId1" Type="http://schemas.openxmlformats.org/officeDocument/2006/relationships/package" Target="../embeddings/Microsoft_Excel_Worksheet348.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50.xml.rels><?xml version="1.0" encoding="UTF-8" standalone="yes"?>
<Relationships xmlns="http://schemas.openxmlformats.org/package/2006/relationships"><Relationship Id="rId1" Type="http://schemas.openxmlformats.org/officeDocument/2006/relationships/package" Target="../embeddings/Microsoft_Excel_Worksheet349.xlsx"/></Relationships>
</file>

<file path=ppt/charts/_rels/chart351.xml.rels><?xml version="1.0" encoding="UTF-8" standalone="yes"?>
<Relationships xmlns="http://schemas.openxmlformats.org/package/2006/relationships"><Relationship Id="rId1" Type="http://schemas.openxmlformats.org/officeDocument/2006/relationships/package" Target="../embeddings/Microsoft_Excel_Worksheet350.xlsx"/></Relationships>
</file>

<file path=ppt/charts/_rels/chart352.xml.rels><?xml version="1.0" encoding="UTF-8" standalone="yes"?>
<Relationships xmlns="http://schemas.openxmlformats.org/package/2006/relationships"><Relationship Id="rId1" Type="http://schemas.openxmlformats.org/officeDocument/2006/relationships/package" Target="../embeddings/Microsoft_Excel_Worksheet351.xlsx"/></Relationships>
</file>

<file path=ppt/charts/_rels/chart353.xml.rels><?xml version="1.0" encoding="UTF-8" standalone="yes"?>
<Relationships xmlns="http://schemas.openxmlformats.org/package/2006/relationships"><Relationship Id="rId1" Type="http://schemas.openxmlformats.org/officeDocument/2006/relationships/package" Target="../embeddings/Microsoft_Excel_Worksheet352.xlsx"/></Relationships>
</file>

<file path=ppt/charts/_rels/chart354.xml.rels><?xml version="1.0" encoding="UTF-8" standalone="yes"?>
<Relationships xmlns="http://schemas.openxmlformats.org/package/2006/relationships"><Relationship Id="rId1" Type="http://schemas.openxmlformats.org/officeDocument/2006/relationships/package" Target="../embeddings/Microsoft_Excel_Worksheet353.xlsx"/></Relationships>
</file>

<file path=ppt/charts/_rels/chart355.xml.rels><?xml version="1.0" encoding="UTF-8" standalone="yes"?>
<Relationships xmlns="http://schemas.openxmlformats.org/package/2006/relationships"><Relationship Id="rId1" Type="http://schemas.openxmlformats.org/officeDocument/2006/relationships/package" Target="../embeddings/Microsoft_Excel_Worksheet354.xlsx"/></Relationships>
</file>

<file path=ppt/charts/_rels/chart356.xml.rels><?xml version="1.0" encoding="UTF-8" standalone="yes"?>
<Relationships xmlns="http://schemas.openxmlformats.org/package/2006/relationships"><Relationship Id="rId3" Type="http://schemas.openxmlformats.org/officeDocument/2006/relationships/package" Target="../embeddings/Microsoft_Excel_Worksheet355.xlsx"/><Relationship Id="rId2" Type="http://schemas.microsoft.com/office/2011/relationships/chartColorStyle" Target="colors1.xml"/><Relationship Id="rId1" Type="http://schemas.microsoft.com/office/2011/relationships/chartStyle" Target="style1.xml"/></Relationships>
</file>

<file path=ppt/charts/_rels/chart357.xml.rels><?xml version="1.0" encoding="UTF-8" standalone="yes"?>
<Relationships xmlns="http://schemas.openxmlformats.org/package/2006/relationships"><Relationship Id="rId3" Type="http://schemas.openxmlformats.org/officeDocument/2006/relationships/package" Target="../embeddings/Microsoft_Excel_Worksheet356.xlsx"/><Relationship Id="rId2" Type="http://schemas.microsoft.com/office/2011/relationships/chartColorStyle" Target="colors2.xml"/><Relationship Id="rId1" Type="http://schemas.microsoft.com/office/2011/relationships/chartStyle" Target="style2.xml"/></Relationships>
</file>

<file path=ppt/charts/_rels/chart358.xml.rels><?xml version="1.0" encoding="UTF-8" standalone="yes"?>
<Relationships xmlns="http://schemas.openxmlformats.org/package/2006/relationships"><Relationship Id="rId3" Type="http://schemas.openxmlformats.org/officeDocument/2006/relationships/package" Target="../embeddings/Microsoft_Excel_Worksheet357.xlsx"/><Relationship Id="rId2" Type="http://schemas.microsoft.com/office/2011/relationships/chartColorStyle" Target="colors3.xml"/><Relationship Id="rId1" Type="http://schemas.microsoft.com/office/2011/relationships/chartStyle" Target="style3.xml"/></Relationships>
</file>

<file path=ppt/charts/_rels/chart359.xml.rels><?xml version="1.0" encoding="UTF-8" standalone="yes"?>
<Relationships xmlns="http://schemas.openxmlformats.org/package/2006/relationships"><Relationship Id="rId3" Type="http://schemas.openxmlformats.org/officeDocument/2006/relationships/package" Target="../embeddings/Microsoft_Excel_Worksheet358.xlsx"/><Relationship Id="rId2" Type="http://schemas.microsoft.com/office/2011/relationships/chartColorStyle" Target="colors4.xml"/><Relationship Id="rId1" Type="http://schemas.microsoft.com/office/2011/relationships/chartStyle" Target="style4.xml"/></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60.xml.rels><?xml version="1.0" encoding="UTF-8" standalone="yes"?>
<Relationships xmlns="http://schemas.openxmlformats.org/package/2006/relationships"><Relationship Id="rId3" Type="http://schemas.openxmlformats.org/officeDocument/2006/relationships/package" Target="../embeddings/Microsoft_Excel_Worksheet359.xlsx"/><Relationship Id="rId2" Type="http://schemas.microsoft.com/office/2011/relationships/chartColorStyle" Target="colors5.xml"/><Relationship Id="rId1" Type="http://schemas.microsoft.com/office/2011/relationships/chartStyle" Target="style5.xml"/></Relationships>
</file>

<file path=ppt/charts/_rels/chart361.xml.rels><?xml version="1.0" encoding="UTF-8" standalone="yes"?>
<Relationships xmlns="http://schemas.openxmlformats.org/package/2006/relationships"><Relationship Id="rId3" Type="http://schemas.openxmlformats.org/officeDocument/2006/relationships/package" Target="../embeddings/Microsoft_Excel_Worksheet360.xlsx"/><Relationship Id="rId2" Type="http://schemas.microsoft.com/office/2011/relationships/chartColorStyle" Target="colors6.xml"/><Relationship Id="rId1" Type="http://schemas.microsoft.com/office/2011/relationships/chartStyle" Target="style6.xml"/></Relationships>
</file>

<file path=ppt/charts/_rels/chart362.xml.rels><?xml version="1.0" encoding="UTF-8" standalone="yes"?>
<Relationships xmlns="http://schemas.openxmlformats.org/package/2006/relationships"><Relationship Id="rId3" Type="http://schemas.openxmlformats.org/officeDocument/2006/relationships/package" Target="../embeddings/Microsoft_Excel_Worksheet361.xlsx"/><Relationship Id="rId2" Type="http://schemas.microsoft.com/office/2011/relationships/chartColorStyle" Target="colors7.xml"/><Relationship Id="rId1" Type="http://schemas.microsoft.com/office/2011/relationships/chartStyle" Target="style7.xml"/></Relationships>
</file>

<file path=ppt/charts/_rels/chart363.xml.rels><?xml version="1.0" encoding="UTF-8" standalone="yes"?>
<Relationships xmlns="http://schemas.openxmlformats.org/package/2006/relationships"><Relationship Id="rId3" Type="http://schemas.openxmlformats.org/officeDocument/2006/relationships/package" Target="../embeddings/Microsoft_Excel_Worksheet362.xlsx"/><Relationship Id="rId2" Type="http://schemas.microsoft.com/office/2011/relationships/chartColorStyle" Target="colors8.xml"/><Relationship Id="rId1" Type="http://schemas.microsoft.com/office/2011/relationships/chartStyle" Target="style8.xml"/></Relationships>
</file>

<file path=ppt/charts/_rels/chart364.xml.rels><?xml version="1.0" encoding="UTF-8" standalone="yes"?>
<Relationships xmlns="http://schemas.openxmlformats.org/package/2006/relationships"><Relationship Id="rId3" Type="http://schemas.openxmlformats.org/officeDocument/2006/relationships/package" Target="../embeddings/Microsoft_Excel_Worksheet363.xlsx"/><Relationship Id="rId2" Type="http://schemas.microsoft.com/office/2011/relationships/chartColorStyle" Target="colors9.xml"/><Relationship Id="rId1" Type="http://schemas.microsoft.com/office/2011/relationships/chartStyle" Target="style9.xml"/></Relationships>
</file>

<file path=ppt/charts/_rels/chart365.xml.rels><?xml version="1.0" encoding="UTF-8" standalone="yes"?>
<Relationships xmlns="http://schemas.openxmlformats.org/package/2006/relationships"><Relationship Id="rId3" Type="http://schemas.openxmlformats.org/officeDocument/2006/relationships/package" Target="../embeddings/Microsoft_Excel_Worksheet364.xlsx"/><Relationship Id="rId2" Type="http://schemas.microsoft.com/office/2011/relationships/chartColorStyle" Target="colors10.xml"/><Relationship Id="rId1" Type="http://schemas.microsoft.com/office/2011/relationships/chartStyle" Target="style10.xml"/></Relationships>
</file>

<file path=ppt/charts/_rels/chart366.xml.rels><?xml version="1.0" encoding="UTF-8" standalone="yes"?>
<Relationships xmlns="http://schemas.openxmlformats.org/package/2006/relationships"><Relationship Id="rId3" Type="http://schemas.openxmlformats.org/officeDocument/2006/relationships/package" Target="../embeddings/Microsoft_Excel_Worksheet365.xlsx"/><Relationship Id="rId2" Type="http://schemas.microsoft.com/office/2011/relationships/chartColorStyle" Target="colors11.xml"/><Relationship Id="rId1" Type="http://schemas.microsoft.com/office/2011/relationships/chartStyle" Target="style11.xml"/></Relationships>
</file>

<file path=ppt/charts/_rels/chart367.xml.rels><?xml version="1.0" encoding="UTF-8" standalone="yes"?>
<Relationships xmlns="http://schemas.openxmlformats.org/package/2006/relationships"><Relationship Id="rId3" Type="http://schemas.openxmlformats.org/officeDocument/2006/relationships/package" Target="../embeddings/Microsoft_Excel_Worksheet366.xlsx"/><Relationship Id="rId2" Type="http://schemas.microsoft.com/office/2011/relationships/chartColorStyle" Target="colors12.xml"/><Relationship Id="rId1" Type="http://schemas.microsoft.com/office/2011/relationships/chartStyle" Target="style12.xml"/></Relationships>
</file>

<file path=ppt/charts/_rels/chart368.xml.rels><?xml version="1.0" encoding="UTF-8" standalone="yes"?>
<Relationships xmlns="http://schemas.openxmlformats.org/package/2006/relationships"><Relationship Id="rId3" Type="http://schemas.openxmlformats.org/officeDocument/2006/relationships/package" Target="../embeddings/Microsoft_Excel_Worksheet367.xlsx"/><Relationship Id="rId2" Type="http://schemas.microsoft.com/office/2011/relationships/chartColorStyle" Target="colors13.xml"/><Relationship Id="rId1" Type="http://schemas.microsoft.com/office/2011/relationships/chartStyle" Target="style13.xml"/></Relationships>
</file>

<file path=ppt/charts/_rels/chart369.xml.rels><?xml version="1.0" encoding="UTF-8" standalone="yes"?>
<Relationships xmlns="http://schemas.openxmlformats.org/package/2006/relationships"><Relationship Id="rId3" Type="http://schemas.openxmlformats.org/officeDocument/2006/relationships/package" Target="../embeddings/Microsoft_Excel_Worksheet368.xlsx"/><Relationship Id="rId2" Type="http://schemas.microsoft.com/office/2011/relationships/chartColorStyle" Target="colors14.xml"/><Relationship Id="rId1" Type="http://schemas.microsoft.com/office/2011/relationships/chartStyle" Target="style14.xml"/></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0.xml.rels><?xml version="1.0" encoding="UTF-8" standalone="yes"?>
<Relationships xmlns="http://schemas.openxmlformats.org/package/2006/relationships"><Relationship Id="rId3" Type="http://schemas.openxmlformats.org/officeDocument/2006/relationships/package" Target="../embeddings/Microsoft_Excel_Worksheet369.xlsx"/><Relationship Id="rId2" Type="http://schemas.microsoft.com/office/2011/relationships/chartColorStyle" Target="colors15.xml"/><Relationship Id="rId1" Type="http://schemas.microsoft.com/office/2011/relationships/chartStyle" Target="style15.xml"/></Relationships>
</file>

<file path=ppt/charts/_rels/chart371.xml.rels><?xml version="1.0" encoding="UTF-8" standalone="yes"?>
<Relationships xmlns="http://schemas.openxmlformats.org/package/2006/relationships"><Relationship Id="rId3" Type="http://schemas.openxmlformats.org/officeDocument/2006/relationships/package" Target="../embeddings/Microsoft_Excel_Worksheet370.xlsx"/><Relationship Id="rId2" Type="http://schemas.microsoft.com/office/2011/relationships/chartColorStyle" Target="colors16.xml"/><Relationship Id="rId1" Type="http://schemas.microsoft.com/office/2011/relationships/chartStyle" Target="style16.xml"/></Relationships>
</file>

<file path=ppt/charts/_rels/chart372.xml.rels><?xml version="1.0" encoding="UTF-8" standalone="yes"?>
<Relationships xmlns="http://schemas.openxmlformats.org/package/2006/relationships"><Relationship Id="rId3" Type="http://schemas.openxmlformats.org/officeDocument/2006/relationships/package" Target="../embeddings/Microsoft_Excel_Worksheet371.xlsx"/><Relationship Id="rId2" Type="http://schemas.microsoft.com/office/2011/relationships/chartColorStyle" Target="colors17.xml"/><Relationship Id="rId1" Type="http://schemas.microsoft.com/office/2011/relationships/chartStyle" Target="style17.xml"/></Relationships>
</file>

<file path=ppt/charts/_rels/chart373.xml.rels><?xml version="1.0" encoding="UTF-8" standalone="yes"?>
<Relationships xmlns="http://schemas.openxmlformats.org/package/2006/relationships"><Relationship Id="rId3" Type="http://schemas.openxmlformats.org/officeDocument/2006/relationships/package" Target="../embeddings/Microsoft_Excel_Worksheet372.xlsx"/><Relationship Id="rId2" Type="http://schemas.microsoft.com/office/2011/relationships/chartColorStyle" Target="colors18.xml"/><Relationship Id="rId1" Type="http://schemas.microsoft.com/office/2011/relationships/chartStyle" Target="style18.xml"/></Relationships>
</file>

<file path=ppt/charts/_rels/chart374.xml.rels><?xml version="1.0" encoding="UTF-8" standalone="yes"?>
<Relationships xmlns="http://schemas.openxmlformats.org/package/2006/relationships"><Relationship Id="rId3" Type="http://schemas.openxmlformats.org/officeDocument/2006/relationships/package" Target="../embeddings/Microsoft_Excel_Worksheet373.xlsx"/><Relationship Id="rId2" Type="http://schemas.microsoft.com/office/2011/relationships/chartColorStyle" Target="colors19.xml"/><Relationship Id="rId1" Type="http://schemas.microsoft.com/office/2011/relationships/chartStyle" Target="style19.xml"/></Relationships>
</file>

<file path=ppt/charts/_rels/chart375.xml.rels><?xml version="1.0" encoding="UTF-8" standalone="yes"?>
<Relationships xmlns="http://schemas.openxmlformats.org/package/2006/relationships"><Relationship Id="rId3" Type="http://schemas.openxmlformats.org/officeDocument/2006/relationships/package" Target="../embeddings/Microsoft_Excel_Worksheet374.xlsx"/><Relationship Id="rId2" Type="http://schemas.microsoft.com/office/2011/relationships/chartColorStyle" Target="colors20.xml"/><Relationship Id="rId1" Type="http://schemas.microsoft.com/office/2011/relationships/chartStyle" Target="style20.xml"/></Relationships>
</file>

<file path=ppt/charts/_rels/chart376.xml.rels><?xml version="1.0" encoding="UTF-8" standalone="yes"?>
<Relationships xmlns="http://schemas.openxmlformats.org/package/2006/relationships"><Relationship Id="rId3" Type="http://schemas.openxmlformats.org/officeDocument/2006/relationships/package" Target="../embeddings/Microsoft_Excel_Worksheet375.xlsx"/><Relationship Id="rId2" Type="http://schemas.microsoft.com/office/2011/relationships/chartColorStyle" Target="colors21.xml"/><Relationship Id="rId1" Type="http://schemas.microsoft.com/office/2011/relationships/chartStyle" Target="style21.xml"/></Relationships>
</file>

<file path=ppt/charts/_rels/chart377.xml.rels><?xml version="1.0" encoding="UTF-8" standalone="yes"?>
<Relationships xmlns="http://schemas.openxmlformats.org/package/2006/relationships"><Relationship Id="rId3" Type="http://schemas.openxmlformats.org/officeDocument/2006/relationships/package" Target="../embeddings/Microsoft_Excel_Worksheet376.xlsx"/><Relationship Id="rId2" Type="http://schemas.microsoft.com/office/2011/relationships/chartColorStyle" Target="colors22.xml"/><Relationship Id="rId1" Type="http://schemas.microsoft.com/office/2011/relationships/chartStyle" Target="style22.xml"/></Relationships>
</file>

<file path=ppt/charts/_rels/chart378.xml.rels><?xml version="1.0" encoding="UTF-8" standalone="yes"?>
<Relationships xmlns="http://schemas.openxmlformats.org/package/2006/relationships"><Relationship Id="rId3" Type="http://schemas.openxmlformats.org/officeDocument/2006/relationships/package" Target="../embeddings/Microsoft_Excel_Worksheet377.xlsx"/><Relationship Id="rId2" Type="http://schemas.microsoft.com/office/2011/relationships/chartColorStyle" Target="colors23.xml"/><Relationship Id="rId1" Type="http://schemas.microsoft.com/office/2011/relationships/chartStyle" Target="style23.xml"/></Relationships>
</file>

<file path=ppt/charts/_rels/chart379.xml.rels><?xml version="1.0" encoding="UTF-8" standalone="yes"?>
<Relationships xmlns="http://schemas.openxmlformats.org/package/2006/relationships"><Relationship Id="rId3" Type="http://schemas.openxmlformats.org/officeDocument/2006/relationships/package" Target="../embeddings/Microsoft_Excel_Worksheet378.xlsx"/><Relationship Id="rId2" Type="http://schemas.microsoft.com/office/2011/relationships/chartColorStyle" Target="colors24.xml"/><Relationship Id="rId1" Type="http://schemas.microsoft.com/office/2011/relationships/chartStyle" Target="style24.xml"/></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0.xml.rels><?xml version="1.0" encoding="UTF-8" standalone="yes"?>
<Relationships xmlns="http://schemas.openxmlformats.org/package/2006/relationships"><Relationship Id="rId3" Type="http://schemas.openxmlformats.org/officeDocument/2006/relationships/package" Target="../embeddings/Microsoft_Excel_Worksheet379.xlsx"/><Relationship Id="rId2" Type="http://schemas.microsoft.com/office/2011/relationships/chartColorStyle" Target="colors25.xml"/><Relationship Id="rId1" Type="http://schemas.microsoft.com/office/2011/relationships/chartStyle" Target="style25.xml"/></Relationships>
</file>

<file path=ppt/charts/_rels/chart381.xml.rels><?xml version="1.0" encoding="UTF-8" standalone="yes"?>
<Relationships xmlns="http://schemas.openxmlformats.org/package/2006/relationships"><Relationship Id="rId3" Type="http://schemas.openxmlformats.org/officeDocument/2006/relationships/package" Target="../embeddings/Microsoft_Excel_Worksheet380.xlsx"/><Relationship Id="rId2" Type="http://schemas.microsoft.com/office/2011/relationships/chartColorStyle" Target="colors26.xml"/><Relationship Id="rId1" Type="http://schemas.microsoft.com/office/2011/relationships/chartStyle" Target="style26.xml"/></Relationships>
</file>

<file path=ppt/charts/_rels/chart382.xml.rels><?xml version="1.0" encoding="UTF-8" standalone="yes"?>
<Relationships xmlns="http://schemas.openxmlformats.org/package/2006/relationships"><Relationship Id="rId3" Type="http://schemas.openxmlformats.org/officeDocument/2006/relationships/package" Target="../embeddings/Microsoft_Excel_Worksheet381.xlsx"/><Relationship Id="rId2" Type="http://schemas.microsoft.com/office/2011/relationships/chartColorStyle" Target="colors27.xml"/><Relationship Id="rId1" Type="http://schemas.microsoft.com/office/2011/relationships/chartStyle" Target="style27.xml"/></Relationships>
</file>

<file path=ppt/charts/_rels/chart383.xml.rels><?xml version="1.0" encoding="UTF-8" standalone="yes"?>
<Relationships xmlns="http://schemas.openxmlformats.org/package/2006/relationships"><Relationship Id="rId3" Type="http://schemas.openxmlformats.org/officeDocument/2006/relationships/package" Target="../embeddings/Microsoft_Excel_Worksheet382.xlsx"/><Relationship Id="rId2" Type="http://schemas.microsoft.com/office/2011/relationships/chartColorStyle" Target="colors28.xml"/><Relationship Id="rId1" Type="http://schemas.microsoft.com/office/2011/relationships/chartStyle" Target="style28.xml"/></Relationships>
</file>

<file path=ppt/charts/_rels/chart384.xml.rels><?xml version="1.0" encoding="UTF-8" standalone="yes"?>
<Relationships xmlns="http://schemas.openxmlformats.org/package/2006/relationships"><Relationship Id="rId3" Type="http://schemas.openxmlformats.org/officeDocument/2006/relationships/package" Target="../embeddings/Microsoft_Excel_Worksheet383.xlsx"/><Relationship Id="rId2" Type="http://schemas.microsoft.com/office/2011/relationships/chartColorStyle" Target="colors29.xml"/><Relationship Id="rId1" Type="http://schemas.microsoft.com/office/2011/relationships/chartStyle" Target="style29.xml"/></Relationships>
</file>

<file path=ppt/charts/_rels/chart385.xml.rels><?xml version="1.0" encoding="UTF-8" standalone="yes"?>
<Relationships xmlns="http://schemas.openxmlformats.org/package/2006/relationships"><Relationship Id="rId3" Type="http://schemas.openxmlformats.org/officeDocument/2006/relationships/package" Target="../embeddings/Microsoft_Excel_Worksheet384.xlsx"/><Relationship Id="rId2" Type="http://schemas.microsoft.com/office/2011/relationships/chartColorStyle" Target="colors30.xml"/><Relationship Id="rId1" Type="http://schemas.microsoft.com/office/2011/relationships/chartStyle" Target="style30.xml"/></Relationships>
</file>

<file path=ppt/charts/_rels/chart386.xml.rels><?xml version="1.0" encoding="UTF-8" standalone="yes"?>
<Relationships xmlns="http://schemas.openxmlformats.org/package/2006/relationships"><Relationship Id="rId3" Type="http://schemas.openxmlformats.org/officeDocument/2006/relationships/package" Target="../embeddings/Microsoft_Excel_Worksheet385.xlsx"/><Relationship Id="rId2" Type="http://schemas.microsoft.com/office/2011/relationships/chartColorStyle" Target="colors31.xml"/><Relationship Id="rId1" Type="http://schemas.microsoft.com/office/2011/relationships/chartStyle" Target="style31.xml"/></Relationships>
</file>

<file path=ppt/charts/_rels/chart387.xml.rels><?xml version="1.0" encoding="UTF-8" standalone="yes"?>
<Relationships xmlns="http://schemas.openxmlformats.org/package/2006/relationships"><Relationship Id="rId3" Type="http://schemas.openxmlformats.org/officeDocument/2006/relationships/package" Target="../embeddings/Microsoft_Excel_Worksheet386.xlsx"/><Relationship Id="rId2" Type="http://schemas.microsoft.com/office/2011/relationships/chartColorStyle" Target="colors32.xml"/><Relationship Id="rId1" Type="http://schemas.microsoft.com/office/2011/relationships/chartStyle" Target="style32.xml"/></Relationships>
</file>

<file path=ppt/charts/_rels/chart388.xml.rels><?xml version="1.0" encoding="UTF-8" standalone="yes"?>
<Relationships xmlns="http://schemas.openxmlformats.org/package/2006/relationships"><Relationship Id="rId3" Type="http://schemas.openxmlformats.org/officeDocument/2006/relationships/package" Target="../embeddings/Microsoft_Excel_Worksheet387.xlsx"/><Relationship Id="rId2" Type="http://schemas.microsoft.com/office/2011/relationships/chartColorStyle" Target="colors33.xml"/><Relationship Id="rId1" Type="http://schemas.microsoft.com/office/2011/relationships/chartStyle" Target="style33.xml"/></Relationships>
</file>

<file path=ppt/charts/_rels/chart389.xml.rels><?xml version="1.0" encoding="UTF-8" standalone="yes"?>
<Relationships xmlns="http://schemas.openxmlformats.org/package/2006/relationships"><Relationship Id="rId3" Type="http://schemas.openxmlformats.org/officeDocument/2006/relationships/package" Target="../embeddings/Microsoft_Excel_Worksheet388.xlsx"/><Relationship Id="rId2" Type="http://schemas.microsoft.com/office/2011/relationships/chartColorStyle" Target="colors34.xml"/><Relationship Id="rId1" Type="http://schemas.microsoft.com/office/2011/relationships/chartStyle" Target="style34.xml"/></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390.xml.rels><?xml version="1.0" encoding="UTF-8" standalone="yes"?>
<Relationships xmlns="http://schemas.openxmlformats.org/package/2006/relationships"><Relationship Id="rId3" Type="http://schemas.openxmlformats.org/officeDocument/2006/relationships/package" Target="../embeddings/Microsoft_Excel_Worksheet389.xlsx"/><Relationship Id="rId2" Type="http://schemas.microsoft.com/office/2011/relationships/chartColorStyle" Target="colors35.xml"/><Relationship Id="rId1" Type="http://schemas.microsoft.com/office/2011/relationships/chartStyle" Target="style35.xml"/></Relationships>
</file>

<file path=ppt/charts/_rels/chart391.xml.rels><?xml version="1.0" encoding="UTF-8" standalone="yes"?>
<Relationships xmlns="http://schemas.openxmlformats.org/package/2006/relationships"><Relationship Id="rId3" Type="http://schemas.openxmlformats.org/officeDocument/2006/relationships/package" Target="../embeddings/Microsoft_Excel_Worksheet390.xlsx"/><Relationship Id="rId2" Type="http://schemas.microsoft.com/office/2011/relationships/chartColorStyle" Target="colors36.xml"/><Relationship Id="rId1" Type="http://schemas.microsoft.com/office/2011/relationships/chartStyle" Target="style36.xml"/></Relationships>
</file>

<file path=ppt/charts/_rels/chart392.xml.rels><?xml version="1.0" encoding="UTF-8" standalone="yes"?>
<Relationships xmlns="http://schemas.openxmlformats.org/package/2006/relationships"><Relationship Id="rId3" Type="http://schemas.openxmlformats.org/officeDocument/2006/relationships/package" Target="../embeddings/Microsoft_Excel_Worksheet391.xlsx"/><Relationship Id="rId2" Type="http://schemas.microsoft.com/office/2011/relationships/chartColorStyle" Target="colors37.xml"/><Relationship Id="rId1" Type="http://schemas.microsoft.com/office/2011/relationships/chartStyle" Target="style37.xml"/></Relationships>
</file>

<file path=ppt/charts/_rels/chart393.xml.rels><?xml version="1.0" encoding="UTF-8" standalone="yes"?>
<Relationships xmlns="http://schemas.openxmlformats.org/package/2006/relationships"><Relationship Id="rId3" Type="http://schemas.openxmlformats.org/officeDocument/2006/relationships/package" Target="../embeddings/Microsoft_Excel_Worksheet392.xlsx"/><Relationship Id="rId2" Type="http://schemas.microsoft.com/office/2011/relationships/chartColorStyle" Target="colors38.xml"/><Relationship Id="rId1" Type="http://schemas.microsoft.com/office/2011/relationships/chartStyle" Target="style38.xml"/></Relationships>
</file>

<file path=ppt/charts/_rels/chart394.xml.rels><?xml version="1.0" encoding="UTF-8" standalone="yes"?>
<Relationships xmlns="http://schemas.openxmlformats.org/package/2006/relationships"><Relationship Id="rId3" Type="http://schemas.openxmlformats.org/officeDocument/2006/relationships/package" Target="../embeddings/Microsoft_Excel_Worksheet393.xlsx"/><Relationship Id="rId2" Type="http://schemas.microsoft.com/office/2011/relationships/chartColorStyle" Target="colors39.xml"/><Relationship Id="rId1" Type="http://schemas.microsoft.com/office/2011/relationships/chartStyle" Target="style39.xml"/></Relationships>
</file>

<file path=ppt/charts/_rels/chart395.xml.rels><?xml version="1.0" encoding="UTF-8" standalone="yes"?>
<Relationships xmlns="http://schemas.openxmlformats.org/package/2006/relationships"><Relationship Id="rId3" Type="http://schemas.openxmlformats.org/officeDocument/2006/relationships/package" Target="../embeddings/Microsoft_Excel_Worksheet394.xlsx"/><Relationship Id="rId2" Type="http://schemas.microsoft.com/office/2011/relationships/chartColorStyle" Target="colors40.xml"/><Relationship Id="rId1" Type="http://schemas.microsoft.com/office/2011/relationships/chartStyle" Target="style40.xml"/></Relationships>
</file>

<file path=ppt/charts/_rels/chart396.xml.rels><?xml version="1.0" encoding="UTF-8" standalone="yes"?>
<Relationships xmlns="http://schemas.openxmlformats.org/package/2006/relationships"><Relationship Id="rId3" Type="http://schemas.openxmlformats.org/officeDocument/2006/relationships/package" Target="../embeddings/Microsoft_Excel_Worksheet395.xlsx"/><Relationship Id="rId2" Type="http://schemas.microsoft.com/office/2011/relationships/chartColorStyle" Target="colors41.xml"/><Relationship Id="rId1" Type="http://schemas.microsoft.com/office/2011/relationships/chartStyle" Target="style41.xml"/></Relationships>
</file>

<file path=ppt/charts/_rels/chart397.xml.rels><?xml version="1.0" encoding="UTF-8" standalone="yes"?>
<Relationships xmlns="http://schemas.openxmlformats.org/package/2006/relationships"><Relationship Id="rId3" Type="http://schemas.openxmlformats.org/officeDocument/2006/relationships/package" Target="../embeddings/Microsoft_Excel_Worksheet396.xlsx"/><Relationship Id="rId2" Type="http://schemas.microsoft.com/office/2011/relationships/chartColorStyle" Target="colors42.xml"/><Relationship Id="rId1" Type="http://schemas.microsoft.com/office/2011/relationships/chartStyle" Target="style42.xml"/></Relationships>
</file>

<file path=ppt/charts/_rels/chart398.xml.rels><?xml version="1.0" encoding="UTF-8" standalone="yes"?>
<Relationships xmlns="http://schemas.openxmlformats.org/package/2006/relationships"><Relationship Id="rId3" Type="http://schemas.openxmlformats.org/officeDocument/2006/relationships/package" Target="../embeddings/Microsoft_Excel_Worksheet397.xlsx"/><Relationship Id="rId2" Type="http://schemas.microsoft.com/office/2011/relationships/chartColorStyle" Target="colors43.xml"/><Relationship Id="rId1" Type="http://schemas.microsoft.com/office/2011/relationships/chartStyle" Target="style43.xml"/></Relationships>
</file>

<file path=ppt/charts/_rels/chart399.xml.rels><?xml version="1.0" encoding="UTF-8" standalone="yes"?>
<Relationships xmlns="http://schemas.openxmlformats.org/package/2006/relationships"><Relationship Id="rId3" Type="http://schemas.openxmlformats.org/officeDocument/2006/relationships/package" Target="../embeddings/Microsoft_Excel_Worksheet398.xlsx"/><Relationship Id="rId2" Type="http://schemas.microsoft.com/office/2011/relationships/chartColorStyle" Target="colors44.xml"/><Relationship Id="rId1" Type="http://schemas.microsoft.com/office/2011/relationships/chartStyle" Target="style44.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00.xml.rels><?xml version="1.0" encoding="UTF-8" standalone="yes"?>
<Relationships xmlns="http://schemas.openxmlformats.org/package/2006/relationships"><Relationship Id="rId3" Type="http://schemas.openxmlformats.org/officeDocument/2006/relationships/package" Target="../embeddings/Microsoft_Excel_Worksheet399.xlsx"/><Relationship Id="rId2" Type="http://schemas.microsoft.com/office/2011/relationships/chartColorStyle" Target="colors45.xml"/><Relationship Id="rId1" Type="http://schemas.microsoft.com/office/2011/relationships/chartStyle" Target="style45.xml"/></Relationships>
</file>

<file path=ppt/charts/_rels/chart401.xml.rels><?xml version="1.0" encoding="UTF-8" standalone="yes"?>
<Relationships xmlns="http://schemas.openxmlformats.org/package/2006/relationships"><Relationship Id="rId3" Type="http://schemas.openxmlformats.org/officeDocument/2006/relationships/package" Target="../embeddings/Microsoft_Excel_Worksheet400.xlsx"/><Relationship Id="rId2" Type="http://schemas.microsoft.com/office/2011/relationships/chartColorStyle" Target="colors46.xml"/><Relationship Id="rId1" Type="http://schemas.microsoft.com/office/2011/relationships/chartStyle" Target="style46.xml"/></Relationships>
</file>

<file path=ppt/charts/_rels/chart402.xml.rels><?xml version="1.0" encoding="UTF-8" standalone="yes"?>
<Relationships xmlns="http://schemas.openxmlformats.org/package/2006/relationships"><Relationship Id="rId3" Type="http://schemas.openxmlformats.org/officeDocument/2006/relationships/package" Target="../embeddings/Microsoft_Excel_Worksheet401.xlsx"/><Relationship Id="rId2" Type="http://schemas.microsoft.com/office/2011/relationships/chartColorStyle" Target="colors47.xml"/><Relationship Id="rId1" Type="http://schemas.microsoft.com/office/2011/relationships/chartStyle" Target="style47.xml"/></Relationships>
</file>

<file path=ppt/charts/_rels/chart403.xml.rels><?xml version="1.0" encoding="UTF-8" standalone="yes"?>
<Relationships xmlns="http://schemas.openxmlformats.org/package/2006/relationships"><Relationship Id="rId3" Type="http://schemas.openxmlformats.org/officeDocument/2006/relationships/package" Target="../embeddings/Microsoft_Excel_Worksheet402.xlsx"/><Relationship Id="rId2" Type="http://schemas.microsoft.com/office/2011/relationships/chartColorStyle" Target="colors48.xml"/><Relationship Id="rId1" Type="http://schemas.microsoft.com/office/2011/relationships/chartStyle" Target="style48.xml"/></Relationships>
</file>

<file path=ppt/charts/_rels/chart404.xml.rels><?xml version="1.0" encoding="UTF-8" standalone="yes"?>
<Relationships xmlns="http://schemas.openxmlformats.org/package/2006/relationships"><Relationship Id="rId3" Type="http://schemas.openxmlformats.org/officeDocument/2006/relationships/package" Target="../embeddings/Microsoft_Excel_Worksheet403.xlsx"/><Relationship Id="rId2" Type="http://schemas.microsoft.com/office/2011/relationships/chartColorStyle" Target="colors49.xml"/><Relationship Id="rId1" Type="http://schemas.microsoft.com/office/2011/relationships/chartStyle" Target="style49.xml"/></Relationships>
</file>

<file path=ppt/charts/_rels/chart405.xml.rels><?xml version="1.0" encoding="UTF-8" standalone="yes"?>
<Relationships xmlns="http://schemas.openxmlformats.org/package/2006/relationships"><Relationship Id="rId3" Type="http://schemas.openxmlformats.org/officeDocument/2006/relationships/package" Target="../embeddings/Microsoft_Excel_Worksheet404.xlsx"/><Relationship Id="rId2" Type="http://schemas.microsoft.com/office/2011/relationships/chartColorStyle" Target="colors50.xml"/><Relationship Id="rId1" Type="http://schemas.microsoft.com/office/2011/relationships/chartStyle" Target="style50.xml"/></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DC565BF-A093-498E-9770-A2E04F94D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F24863A-A1D8-4F31-AEAA-D4B69629D1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DD4012F-C285-4FD4-9479-8F86D49499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34AE71B-F021-456B-B462-83FBEB8040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CC95B8-A59C-4015-B8DB-5EE749A5EB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1E7899D-72A5-4CA3-9A68-7BB8C2D8F2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1732913-CCD6-472B-9F61-EF383C903C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78B7B66-416B-4106-A3BE-25E371F62F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248.62180000000001</c:v>
                </c:pt>
                <c:pt idx="1">
                  <c:v>613.25300000000004</c:v>
                </c:pt>
                <c:pt idx="2">
                  <c:v>218.2782</c:v>
                </c:pt>
                <c:pt idx="3">
                  <c:v>581.07939999999996</c:v>
                </c:pt>
                <c:pt idx="4">
                  <c:v>212.268</c:v>
                </c:pt>
                <c:pt idx="5">
                  <c:v>649.51160000000004</c:v>
                </c:pt>
                <c:pt idx="6">
                  <c:v>668.8338</c:v>
                </c:pt>
                <c:pt idx="7">
                  <c:v>207.99539999999999</c:v>
                </c:pt>
              </c:numCache>
            </c:numRef>
          </c:xVal>
          <c:yVal>
            <c:numRef>
              <c:f>Sheet1!$B$2:$B$9</c:f>
              <c:numCache>
                <c:formatCode>General</c:formatCode>
                <c:ptCount val="8"/>
                <c:pt idx="0">
                  <c:v>0.73799999999999999</c:v>
                </c:pt>
                <c:pt idx="1">
                  <c:v>2.8860000000000001</c:v>
                </c:pt>
                <c:pt idx="2">
                  <c:v>0.504</c:v>
                </c:pt>
                <c:pt idx="3">
                  <c:v>4.532</c:v>
                </c:pt>
                <c:pt idx="4">
                  <c:v>0.49199999999999999</c:v>
                </c:pt>
                <c:pt idx="5">
                  <c:v>3.8679999999999999</c:v>
                </c:pt>
                <c:pt idx="6">
                  <c:v>3.4849999999999999</c:v>
                </c:pt>
                <c:pt idx="7">
                  <c:v>1.68</c:v>
                </c:pt>
              </c:numCache>
            </c:numRef>
          </c:yVal>
          <c:bubbleSize>
            <c:numRef>
              <c:f>Sheet1!$C$2:$C$9</c:f>
              <c:numCache>
                <c:formatCode>General</c:formatCode>
                <c:ptCount val="8"/>
                <c:pt idx="0">
                  <c:v>793024766</c:v>
                </c:pt>
                <c:pt idx="1">
                  <c:v>629447145</c:v>
                </c:pt>
                <c:pt idx="2">
                  <c:v>386902988</c:v>
                </c:pt>
                <c:pt idx="3">
                  <c:v>385073783</c:v>
                </c:pt>
                <c:pt idx="4">
                  <c:v>329391699</c:v>
                </c:pt>
                <c:pt idx="5">
                  <c:v>268650336</c:v>
                </c:pt>
                <c:pt idx="6">
                  <c:v>254179570</c:v>
                </c:pt>
                <c:pt idx="7">
                  <c:v>13146973</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La Roche-Posay</c:v>
                  </c:pt>
                  <c:pt idx="4">
                    <c:v>Banana Boat</c:v>
                  </c:pt>
                  <c:pt idx="5">
                    <c:v>Eucerin</c:v>
                  </c:pt>
                  <c:pt idx="6">
                    <c:v>Avene</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03"/>
          <c:min val="16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796438-BA5F-4419-8251-6AAF10A673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BA7316-6BAC-4B72-A0B8-77C5F411B5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55BC55B-290E-435D-80E9-F86EDD2D00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29E25D8-9E7E-4C09-B6BB-DCF320838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723BACF-DC42-48F3-B70E-837E5BAC67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EC6F9D1-728A-4379-9B2A-C290D025BD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FC18145-3776-4883-81DD-004BB3ED3B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7B0B8A4-3F20-46EB-B764-6FC98B1BF0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243.31460000000001</c:v>
                </c:pt>
                <c:pt idx="1">
                  <c:v>209.0821</c:v>
                </c:pt>
                <c:pt idx="2">
                  <c:v>228.26419999999999</c:v>
                </c:pt>
                <c:pt idx="3">
                  <c:v>577.1653</c:v>
                </c:pt>
                <c:pt idx="4">
                  <c:v>291.35789999999997</c:v>
                </c:pt>
                <c:pt idx="5">
                  <c:v>84.787800000000004</c:v>
                </c:pt>
                <c:pt idx="6">
                  <c:v>563.72080000000005</c:v>
                </c:pt>
                <c:pt idx="7">
                  <c:v>206.30250000000001</c:v>
                </c:pt>
              </c:numCache>
            </c:numRef>
          </c:xVal>
          <c:yVal>
            <c:numRef>
              <c:f>Sheet1!$B$2:$B$9</c:f>
              <c:numCache>
                <c:formatCode>General</c:formatCode>
                <c:ptCount val="8"/>
                <c:pt idx="0">
                  <c:v>1.03</c:v>
                </c:pt>
                <c:pt idx="1">
                  <c:v>0.748</c:v>
                </c:pt>
                <c:pt idx="2">
                  <c:v>0.751</c:v>
                </c:pt>
                <c:pt idx="3">
                  <c:v>4.0640000000000001</c:v>
                </c:pt>
                <c:pt idx="4">
                  <c:v>1.9950000000000001</c:v>
                </c:pt>
                <c:pt idx="5">
                  <c:v>0.40899999999999997</c:v>
                </c:pt>
                <c:pt idx="6">
                  <c:v>6.1130000000000004</c:v>
                </c:pt>
                <c:pt idx="7">
                  <c:v>2.4860000000000002</c:v>
                </c:pt>
              </c:numCache>
            </c:numRef>
          </c:yVal>
          <c:bubbleSize>
            <c:numRef>
              <c:f>Sheet1!$C$2:$C$9</c:f>
              <c:numCache>
                <c:formatCode>General</c:formatCode>
                <c:ptCount val="8"/>
                <c:pt idx="0">
                  <c:v>523432960</c:v>
                </c:pt>
                <c:pt idx="1">
                  <c:v>246489415</c:v>
                </c:pt>
                <c:pt idx="2">
                  <c:v>205279552</c:v>
                </c:pt>
                <c:pt idx="3">
                  <c:v>108131910</c:v>
                </c:pt>
                <c:pt idx="4">
                  <c:v>101346207</c:v>
                </c:pt>
                <c:pt idx="5">
                  <c:v>61992752</c:v>
                </c:pt>
                <c:pt idx="6">
                  <c:v>44526055</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6FD2A94-717A-4657-98E7-68EC75626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85CF56B-3A45-4FB0-AE7C-07EE1C104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356938F-0D93-4CEF-A80E-79122805DA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8ADDE20-2129-44BB-937E-E0F6673265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AF79780-B973-4B40-810B-085B25E2B2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54B2DD1-36C6-43B4-9072-AE646F98F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2AA8F10-0624-4267-B357-BBAD615A1D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7E15333-D70D-4252-BD5B-C4D806C162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250.3373</c:v>
                </c:pt>
                <c:pt idx="1">
                  <c:v>424.61759999999998</c:v>
                </c:pt>
              </c:numCache>
            </c:numRef>
          </c:xVal>
          <c:yVal>
            <c:numRef>
              <c:f>Sheet1!$B$2:$B$3</c:f>
              <c:numCache>
                <c:formatCode>General</c:formatCode>
                <c:ptCount val="2"/>
                <c:pt idx="0">
                  <c:v>0.98299999999999998</c:v>
                </c:pt>
                <c:pt idx="1">
                  <c:v>6.0019999999999998</c:v>
                </c:pt>
              </c:numCache>
            </c:numRef>
          </c:yVal>
          <c:bubbleSize>
            <c:numRef>
              <c:f>Sheet1!$C$2:$C$3</c:f>
              <c:numCache>
                <c:formatCode>General</c:formatCode>
                <c:ptCount val="2"/>
                <c:pt idx="0">
                  <c:v>46575760</c:v>
                </c:pt>
                <c:pt idx="1">
                  <c:v>989359</c:v>
                </c:pt>
              </c:numCache>
            </c:numRef>
          </c:bubbleSize>
          <c:bubble3D val="0"/>
          <c:extLst>
            <c:ext xmlns:c15="http://schemas.microsoft.com/office/drawing/2012/chart" uri="{02D57815-91ED-43cb-92C2-25804820EDAC}">
              <c15:datalabelsRange>
                <c15:f>Sheet1!$E$2:$E$10</c15:f>
                <c15:dlblRangeCache>
                  <c:ptCount val="9"/>
                  <c:pt idx="0">
                    <c:v>Banana Boat</c:v>
                  </c:pt>
                  <c:pt idx="1">
                    <c:v>Mustela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0"/>
          <c:min val="20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C3FD567-5AE1-41A7-8667-FF1B8C5606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52627F3D-EFD7-4C1F-9FC9-FB0DB21E56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8130FFBE-01F2-4C16-9FD8-A0CEBE083F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C0C76D2F-F689-42E2-8685-C8742585A2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5F591624-C75E-4F5B-BBE5-BBC1DCF27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E6864591-C46D-4E17-8163-4B1A146B4E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1C004BCD-BA96-421A-B019-0DC9AF24D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80EC59A9-AA73-4B54-B998-D977B981E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204.67789999999999</c:v>
                </c:pt>
              </c:numCache>
            </c:numRef>
          </c:xVal>
          <c:yVal>
            <c:numRef>
              <c:f>Sheet1!$B$2:$B$2</c:f>
              <c:numCache>
                <c:formatCode>General</c:formatCode>
                <c:ptCount val="1"/>
                <c:pt idx="0">
                  <c:v>1</c:v>
                </c:pt>
              </c:numCache>
            </c:numRef>
          </c:yVal>
          <c:bubbleSize>
            <c:numRef>
              <c:f>Sheet1!$C$2:$C$2</c:f>
              <c:numCache>
                <c:formatCode>General</c:formatCode>
                <c:ptCount val="1"/>
                <c:pt idx="0">
                  <c:v>1562716</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6"/>
          <c:min val="16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DBF7C56-B738-49F6-B459-4B70E95E5E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C75D9417-6C40-4971-81F0-870E5CB2F7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C6816977-485D-41E4-AB5E-B35170F270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A6515FC-9060-4A24-AED9-B7412E741C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A95EEBC-166D-4B71-B45C-35C84FD24D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2217AD9F-D235-4D8C-8BA5-3F3C1DE5C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5B1B5E1-7E70-4DF2-874C-F21BE03D35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BF9B34C-D42F-4AF9-8A99-A62C4313D6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208.50640000000001</c:v>
                </c:pt>
              </c:numCache>
            </c:numRef>
          </c:xVal>
          <c:yVal>
            <c:numRef>
              <c:f>Sheet1!$B$2:$B$2</c:f>
              <c:numCache>
                <c:formatCode>General</c:formatCode>
                <c:ptCount val="1"/>
                <c:pt idx="0">
                  <c:v>1</c:v>
                </c:pt>
              </c:numCache>
            </c:numRef>
          </c:yVal>
          <c:bubbleSize>
            <c:numRef>
              <c:f>Sheet1!$C$2:$C$2</c:f>
              <c:numCache>
                <c:formatCode>General</c:formatCode>
                <c:ptCount val="1"/>
                <c:pt idx="0">
                  <c:v>9805641</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0"/>
          <c:min val="1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AE33E867-6F63-418F-A264-F729D30FE1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64B14224-E9F6-48D8-9087-3E4C26DC3A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628E966F-AE43-4555-A886-C92A18E0B5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D66BBAD1-A50E-4BE2-B613-A1CC57270D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C01A71BD-51E1-4821-8C6A-BC03C0E3E0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0E4A937B-1142-4A72-A761-18273BBB1D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75A06F11-C263-4F2E-A65D-FE9208BDAF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73256687-4CF2-4ED2-84BD-79E9D989DE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272.78359999999998</c:v>
                </c:pt>
                <c:pt idx="1">
                  <c:v>351.66789999999997</c:v>
                </c:pt>
                <c:pt idx="2">
                  <c:v>322.3177</c:v>
                </c:pt>
                <c:pt idx="3">
                  <c:v>408.41359999999997</c:v>
                </c:pt>
              </c:numCache>
            </c:numRef>
          </c:xVal>
          <c:yVal>
            <c:numRef>
              <c:f>Sheet1!$B$2:$B$5</c:f>
              <c:numCache>
                <c:formatCode>General</c:formatCode>
                <c:ptCount val="4"/>
                <c:pt idx="0">
                  <c:v>0.56299999999999994</c:v>
                </c:pt>
                <c:pt idx="1">
                  <c:v>2.0299999999999998</c:v>
                </c:pt>
                <c:pt idx="2">
                  <c:v>2.2400000000000002</c:v>
                </c:pt>
                <c:pt idx="3">
                  <c:v>2.6789999999999998</c:v>
                </c:pt>
              </c:numCache>
            </c:numRef>
          </c:yVal>
          <c:bubbleSize>
            <c:numRef>
              <c:f>Sheet1!$C$2:$C$5</c:f>
              <c:numCache>
                <c:formatCode>General</c:formatCode>
                <c:ptCount val="4"/>
                <c:pt idx="0">
                  <c:v>2219640</c:v>
                </c:pt>
                <c:pt idx="1">
                  <c:v>2139196</c:v>
                </c:pt>
                <c:pt idx="2">
                  <c:v>871547</c:v>
                </c:pt>
                <c:pt idx="3">
                  <c:v>191546</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pt idx="3">
                    <c:v>Mustela</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0"/>
          <c:min val="2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06DAD13-1ECB-4C36-8FDD-9DEC2E2106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DB3015E-01CB-4DBA-86A0-0F4DB7242B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93F289C-4139-4E92-BBF2-90AF1C2A5E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159E7B2-0E96-4B18-B093-F95BFBC8FC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04D3706-5018-4227-B2ED-FA67F506FD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E673653-AA31-4926-A194-46E34A958B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CF18C35-AD59-439C-8F42-6BE69DB7E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DF8104E-CFF0-43A0-A7F2-40929D21E5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351.09890000000001</c:v>
                </c:pt>
              </c:numCache>
            </c:numRef>
          </c:xVal>
          <c:yVal>
            <c:numRef>
              <c:f>Sheet1!$B$2:$B$2</c:f>
              <c:numCache>
                <c:formatCode>General</c:formatCode>
                <c:ptCount val="1"/>
                <c:pt idx="0">
                  <c:v>0.47</c:v>
                </c:pt>
              </c:numCache>
            </c:numRef>
          </c:yVal>
          <c:bubbleSize>
            <c:numRef>
              <c:f>Sheet1!$C$2:$C$2</c:f>
              <c:numCache>
                <c:formatCode>General</c:formatCode>
                <c:ptCount val="1"/>
                <c:pt idx="0">
                  <c:v>2155747</c:v>
                </c:pt>
              </c:numCache>
            </c:numRef>
          </c:bubbleSize>
          <c:bubble3D val="0"/>
          <c:extLst>
            <c:ext xmlns:c15="http://schemas.microsoft.com/office/drawing/2012/chart" uri="{02D57815-91ED-43cb-92C2-25804820EDAC}">
              <c15:datalabelsRange>
                <c15:f>Sheet1!$E$2:$E$10</c15:f>
                <c15:dlblRangeCache>
                  <c:ptCount val="9"/>
                  <c:pt idx="0">
                    <c:v>Neutrogena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1"/>
          <c:min val="28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B6ADB9E0-835E-4514-B7E6-B602B7AE9F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20EDC5F6-DDCF-4B4D-A085-E2A614B1B9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CDEF43A-0A4F-40C4-B83D-77FA7295A5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B69124FD-E146-4325-A812-E23EE93C31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075708F5-4874-4D8C-96FF-CF4B7BF61A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42D315DF-EBA3-45DA-A9E4-35ABA0885A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3C009AB3-1B4E-464B-9922-451F2AEEE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F75525FD-CB26-4DC3-AD8A-23D11DC7DE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597.39189999999996</c:v>
                </c:pt>
                <c:pt idx="1">
                  <c:v>490.33460000000002</c:v>
                </c:pt>
                <c:pt idx="2">
                  <c:v>644.59540000000004</c:v>
                </c:pt>
              </c:numCache>
            </c:numRef>
          </c:xVal>
          <c:yVal>
            <c:numRef>
              <c:f>Sheet1!$B$2:$B$4</c:f>
              <c:numCache>
                <c:formatCode>General</c:formatCode>
                <c:ptCount val="3"/>
                <c:pt idx="0">
                  <c:v>0.99399999999999999</c:v>
                </c:pt>
                <c:pt idx="1">
                  <c:v>1.855</c:v>
                </c:pt>
                <c:pt idx="2">
                  <c:v>2.4529999999999998</c:v>
                </c:pt>
              </c:numCache>
            </c:numRef>
          </c:yVal>
          <c:bubbleSize>
            <c:numRef>
              <c:f>Sheet1!$C$2:$C$4</c:f>
              <c:numCache>
                <c:formatCode>General</c:formatCode>
                <c:ptCount val="3"/>
                <c:pt idx="0">
                  <c:v>7450074</c:v>
                </c:pt>
                <c:pt idx="1">
                  <c:v>5051427</c:v>
                </c:pt>
                <c:pt idx="2">
                  <c:v>1432291</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Vichy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4"/>
          <c:min val="39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F40E18A6-5505-48A2-88B4-85112EC515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56BDA4C-3211-4892-88F5-D8DC4BBAF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659A1289-0607-49A4-B441-4798D07B8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B06D1B55-2885-4830-AE31-AC10CE92BD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1650739A-1540-4A7B-9C85-A149265906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2E1013B9-44CA-4F02-9620-DA0D21122F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AAD84ED2-C358-401D-8B56-8566E49F9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3CD82349-681A-4DBA-A463-DEF06F1792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290.39980000000003</c:v>
                </c:pt>
                <c:pt idx="1">
                  <c:v>583.70219999999995</c:v>
                </c:pt>
                <c:pt idx="2">
                  <c:v>543.72979999999995</c:v>
                </c:pt>
                <c:pt idx="3">
                  <c:v>606.59429999999998</c:v>
                </c:pt>
                <c:pt idx="4">
                  <c:v>624.12639999999999</c:v>
                </c:pt>
                <c:pt idx="5">
                  <c:v>332.27109999999999</c:v>
                </c:pt>
                <c:pt idx="6">
                  <c:v>653.98230000000001</c:v>
                </c:pt>
                <c:pt idx="7">
                  <c:v>298.34109999999998</c:v>
                </c:pt>
              </c:numCache>
            </c:numRef>
          </c:xVal>
          <c:yVal>
            <c:numRef>
              <c:f>Sheet1!$B$2:$B$9</c:f>
              <c:numCache>
                <c:formatCode>General</c:formatCode>
                <c:ptCount val="8"/>
                <c:pt idx="0">
                  <c:v>0.76</c:v>
                </c:pt>
                <c:pt idx="1">
                  <c:v>2.9910000000000001</c:v>
                </c:pt>
                <c:pt idx="2">
                  <c:v>1.4279999999999999</c:v>
                </c:pt>
                <c:pt idx="3">
                  <c:v>1.9219999999999999</c:v>
                </c:pt>
                <c:pt idx="4">
                  <c:v>2.8980000000000001</c:v>
                </c:pt>
                <c:pt idx="5">
                  <c:v>0.91800000000000004</c:v>
                </c:pt>
                <c:pt idx="6">
                  <c:v>1.2909999999999999</c:v>
                </c:pt>
                <c:pt idx="7">
                  <c:v>0.47599999999999998</c:v>
                </c:pt>
              </c:numCache>
            </c:numRef>
          </c:yVal>
          <c:bubbleSize>
            <c:numRef>
              <c:f>Sheet1!$C$2:$C$9</c:f>
              <c:numCache>
                <c:formatCode>General</c:formatCode>
                <c:ptCount val="8"/>
                <c:pt idx="0">
                  <c:v>99185766</c:v>
                </c:pt>
                <c:pt idx="1">
                  <c:v>57072654</c:v>
                </c:pt>
                <c:pt idx="2">
                  <c:v>18521067</c:v>
                </c:pt>
                <c:pt idx="3">
                  <c:v>16668605</c:v>
                </c:pt>
                <c:pt idx="4">
                  <c:v>12805826</c:v>
                </c:pt>
                <c:pt idx="5">
                  <c:v>10724715</c:v>
                </c:pt>
                <c:pt idx="6">
                  <c:v>8827453</c:v>
                </c:pt>
                <c:pt idx="7">
                  <c:v>6393152</c:v>
                </c:pt>
              </c:numCache>
            </c:numRef>
          </c:bubbleSize>
          <c:bubble3D val="0"/>
          <c:extLst>
            <c:ext xmlns:c15="http://schemas.microsoft.com/office/drawing/2012/chart" uri="{02D57815-91ED-43cb-92C2-25804820EDAC}">
              <c15:datalabelsRange>
                <c15:f>Sheet1!$E$2:$E$10</c15:f>
                <c15:dlblRangeCache>
                  <c:ptCount val="9"/>
                  <c:pt idx="0">
                    <c:v>Neutrogena</c:v>
                  </c:pt>
                  <c:pt idx="1">
                    <c:v>Isdin</c:v>
                  </c:pt>
                  <c:pt idx="2">
                    <c:v>Avene</c:v>
                  </c:pt>
                  <c:pt idx="3">
                    <c:v>Eucerin</c:v>
                  </c:pt>
                  <c:pt idx="4">
                    <c:v>La Roche-Posay</c:v>
                  </c:pt>
                  <c:pt idx="5">
                    <c:v>Eclipsol</c:v>
                  </c:pt>
                  <c:pt idx="6">
                    <c:v>Vichy</c:v>
                  </c:pt>
                  <c:pt idx="7">
                    <c:v>Cicatricure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5"/>
          <c:min val="23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74ACA732-0A4D-4F7A-9327-A814B6B35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1C30EB73-415C-4C49-8EA1-5241F5A364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6CEECCF6-6B85-4CE6-8BDC-8B0BB0C0DB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4B27AAEC-C02A-4550-9FB1-0A4E2A8221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E3A4BB3D-8793-41C4-934E-DA0C742A7C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BA53DA7A-B02A-4CF6-B88D-736FAFE46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AB000AAB-E5BC-4D15-A971-B8541927B6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15539CA-DAC3-4F49-A5EE-A6DAACC6CD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551.95619999999997</c:v>
                </c:pt>
                <c:pt idx="1">
                  <c:v>580.10599999999999</c:v>
                </c:pt>
                <c:pt idx="2">
                  <c:v>533.79150000000004</c:v>
                </c:pt>
                <c:pt idx="3">
                  <c:v>524.24919999999997</c:v>
                </c:pt>
                <c:pt idx="4">
                  <c:v>369.12920000000003</c:v>
                </c:pt>
              </c:numCache>
            </c:numRef>
          </c:xVal>
          <c:yVal>
            <c:numRef>
              <c:f>Sheet1!$B$2:$B$6</c:f>
              <c:numCache>
                <c:formatCode>General</c:formatCode>
                <c:ptCount val="5"/>
                <c:pt idx="0">
                  <c:v>0.89700000000000002</c:v>
                </c:pt>
                <c:pt idx="1">
                  <c:v>1.0389999999999999</c:v>
                </c:pt>
                <c:pt idx="2">
                  <c:v>1.478</c:v>
                </c:pt>
                <c:pt idx="3">
                  <c:v>0.82799999999999996</c:v>
                </c:pt>
                <c:pt idx="4">
                  <c:v>1.109</c:v>
                </c:pt>
              </c:numCache>
            </c:numRef>
          </c:yVal>
          <c:bubbleSize>
            <c:numRef>
              <c:f>Sheet1!$C$2:$C$6</c:f>
              <c:numCache>
                <c:formatCode>General</c:formatCode>
                <c:ptCount val="5"/>
                <c:pt idx="0">
                  <c:v>17135479</c:v>
                </c:pt>
                <c:pt idx="1">
                  <c:v>14920906</c:v>
                </c:pt>
                <c:pt idx="2">
                  <c:v>4767826</c:v>
                </c:pt>
                <c:pt idx="3">
                  <c:v>4638557</c:v>
                </c:pt>
                <c:pt idx="4">
                  <c:v>2334373</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Eucerin</c:v>
                  </c:pt>
                  <c:pt idx="4">
                    <c:v>Photoderm</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6"/>
          <c:min val="29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0E39B4B-8256-42C2-A1DE-85E6D90BC9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DF32E1-7984-47B4-862F-45A3AB1B2F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331D48-82B2-411D-8142-540EF6AEA0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07CF3EE-574C-4F52-88C0-AA92737F3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95D08F6-EAE0-476F-8109-2FFAB9AFD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99228DD-EF33-4D97-AF29-116C7B1F9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443D2E9-D8A0-40FD-9542-FFC62DBA94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DBF1A97-A879-4670-9EFA-D5A0E9EE73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591.13890000000004</c:v>
                </c:pt>
                <c:pt idx="1">
                  <c:v>552.87980000000005</c:v>
                </c:pt>
                <c:pt idx="2">
                  <c:v>539.27739999999994</c:v>
                </c:pt>
                <c:pt idx="3">
                  <c:v>567.20190000000002</c:v>
                </c:pt>
                <c:pt idx="4">
                  <c:v>467.96749999999997</c:v>
                </c:pt>
              </c:numCache>
            </c:numRef>
          </c:xVal>
          <c:yVal>
            <c:numRef>
              <c:f>Sheet1!$B$2:$B$6</c:f>
              <c:numCache>
                <c:formatCode>General</c:formatCode>
                <c:ptCount val="5"/>
                <c:pt idx="0">
                  <c:v>0.57299999999999995</c:v>
                </c:pt>
                <c:pt idx="1">
                  <c:v>2.64</c:v>
                </c:pt>
                <c:pt idx="2">
                  <c:v>2.7069999999999999</c:v>
                </c:pt>
                <c:pt idx="3">
                  <c:v>16.600999999999999</c:v>
                </c:pt>
                <c:pt idx="4">
                  <c:v>1.286</c:v>
                </c:pt>
              </c:numCache>
            </c:numRef>
          </c:yVal>
          <c:bubbleSize>
            <c:numRef>
              <c:f>Sheet1!$C$2:$C$6</c:f>
              <c:numCache>
                <c:formatCode>General</c:formatCode>
                <c:ptCount val="5"/>
                <c:pt idx="0">
                  <c:v>17641359</c:v>
                </c:pt>
                <c:pt idx="1">
                  <c:v>11875859</c:v>
                </c:pt>
                <c:pt idx="2">
                  <c:v>5504944</c:v>
                </c:pt>
                <c:pt idx="3">
                  <c:v>1573418</c:v>
                </c:pt>
                <c:pt idx="4">
                  <c:v>1323880</c:v>
                </c:pt>
              </c:numCache>
            </c:numRef>
          </c:bubbleSize>
          <c:bubble3D val="0"/>
          <c:extLst>
            <c:ext xmlns:c15="http://schemas.microsoft.com/office/drawing/2012/chart" uri="{02D57815-91ED-43cb-92C2-25804820EDAC}">
              <c15:datalabelsRange>
                <c15:f>Sheet1!$E$2:$E$10</c15:f>
                <c15:dlblRangeCache>
                  <c:ptCount val="9"/>
                  <c:pt idx="0">
                    <c:v>Isdin</c:v>
                  </c:pt>
                  <c:pt idx="1">
                    <c:v>Eucerin</c:v>
                  </c:pt>
                  <c:pt idx="2">
                    <c:v>La Roche-Posay</c:v>
                  </c:pt>
                  <c:pt idx="3">
                    <c:v>Photoderm</c:v>
                  </c:pt>
                  <c:pt idx="4">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37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AB7796C-5599-40EB-8212-BE52E594D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C1D7889-BC58-4881-A04B-44A05AA90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28FB852F-B326-4BF1-87E9-CE1E82273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3D916FEC-DDE5-4961-8E88-29D547411D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B66F69D1-8BBC-4DB6-8A2D-3C5F9B3D05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9E0092D4-A86E-47F8-9AA6-A62115C831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8ED40EBF-677B-4DAB-AA51-8DEEDF23EF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87478D75-1E94-4E40-892E-5C726905FC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602.04489999999998</c:v>
                </c:pt>
                <c:pt idx="1">
                  <c:v>627.20219999999995</c:v>
                </c:pt>
              </c:numCache>
            </c:numRef>
          </c:xVal>
          <c:yVal>
            <c:numRef>
              <c:f>Sheet1!$B$2:$B$3</c:f>
              <c:numCache>
                <c:formatCode>General</c:formatCode>
                <c:ptCount val="2"/>
                <c:pt idx="0">
                  <c:v>0.90200000000000002</c:v>
                </c:pt>
                <c:pt idx="1">
                  <c:v>0</c:v>
                </c:pt>
              </c:numCache>
            </c:numRef>
          </c:yVal>
          <c:bubbleSize>
            <c:numRef>
              <c:f>Sheet1!$C$2:$C$3</c:f>
              <c:numCache>
                <c:formatCode>General</c:formatCode>
                <c:ptCount val="2"/>
                <c:pt idx="0">
                  <c:v>2562303</c:v>
                </c:pt>
                <c:pt idx="1">
                  <c:v>279105</c:v>
                </c:pt>
              </c:numCache>
            </c:numRef>
          </c:bubbleSize>
          <c:bubble3D val="0"/>
          <c:extLst>
            <c:ext xmlns:c15="http://schemas.microsoft.com/office/drawing/2012/chart" uri="{02D57815-91ED-43cb-92C2-25804820EDAC}">
              <c15:datalabelsRange>
                <c15:f>Sheet1!$E$2:$E$10</c15:f>
                <c15:dlblRangeCache>
                  <c:ptCount val="9"/>
                  <c:pt idx="0">
                    <c:v>Eucerin</c:v>
                  </c:pt>
                  <c:pt idx="1">
                    <c:v>Photoderm</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3"/>
          <c:min val="48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65B31DE-F882-4B10-90CB-F73E6A4F9F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D308746-B438-486A-9ABC-DA50F3B120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BC38B66-50DA-430A-A565-BBFAC09B1D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E881839-79F4-4DBC-A58A-E8C008E21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5E7588-104E-4333-A008-FC2780C7F6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5A8044C-4431-4A7B-BABC-65F6E52D02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368C3BF-DC11-4907-A7B2-6455C8FED8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08BF60F-59FA-44BE-B9FB-E2DD0F1D9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395.63639999999998</c:v>
                </c:pt>
              </c:numCache>
            </c:numRef>
          </c:xVal>
          <c:yVal>
            <c:numRef>
              <c:f>Sheet1!$B$2:$B$2</c:f>
              <c:numCache>
                <c:formatCode>General</c:formatCode>
                <c:ptCount val="1"/>
                <c:pt idx="0">
                  <c:v>2.5670000000000002</c:v>
                </c:pt>
              </c:numCache>
            </c:numRef>
          </c:yVal>
          <c:bubbleSize>
            <c:numRef>
              <c:f>Sheet1!$C$2:$C$2</c:f>
              <c:numCache>
                <c:formatCode>General</c:formatCode>
                <c:ptCount val="1"/>
                <c:pt idx="0">
                  <c:v>21760</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5"/>
          <c:min val="31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A0AD9336-A625-414B-9478-A71440EED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A39B4669-023F-4EC9-A3D0-88BC1298AC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DA5C495E-908C-46C1-9EAA-B9C2BB8EF7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97760951-7CFC-445E-9388-C7384C8D7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8A5D6048-C559-4D10-AA13-A1D648B971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B51A679D-2371-48E2-9CC3-08ED6993B8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71-46D6-BBFE-7C00E0D51738}"/>
                </c:ext>
              </c:extLst>
            </c:dLbl>
            <c:dLbl>
              <c:idx val="7"/>
              <c:tx>
                <c:rich>
                  <a:bodyPr/>
                  <a:lstStyle/>
                  <a:p>
                    <a:fld id="{F5381AF9-0727-4125-84CF-0678692730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71-46D6-BBFE-7C00E0D51738}"/>
                </c:ext>
              </c:extLst>
            </c:dLbl>
            <c:dLbl>
              <c:idx val="8"/>
              <c:tx>
                <c:rich>
                  <a:bodyPr/>
                  <a:lstStyle/>
                  <a:p>
                    <a:fld id="{3C6D3958-5B53-4B50-8386-56A9C9FCBF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247.20529999999999</c:v>
                </c:pt>
                <c:pt idx="1">
                  <c:v>601.52750000000003</c:v>
                </c:pt>
                <c:pt idx="2">
                  <c:v>576.16099999999994</c:v>
                </c:pt>
                <c:pt idx="3">
                  <c:v>601.99080000000004</c:v>
                </c:pt>
                <c:pt idx="4">
                  <c:v>481.26670000000001</c:v>
                </c:pt>
                <c:pt idx="5">
                  <c:v>328.99709999999999</c:v>
                </c:pt>
                <c:pt idx="6">
                  <c:v>674.8818</c:v>
                </c:pt>
                <c:pt idx="7">
                  <c:v>449.5847</c:v>
                </c:pt>
              </c:numCache>
            </c:numRef>
          </c:xVal>
          <c:yVal>
            <c:numRef>
              <c:f>Sheet1!$B$2:$B$9</c:f>
              <c:numCache>
                <c:formatCode>General</c:formatCode>
                <c:ptCount val="8"/>
                <c:pt idx="0">
                  <c:v>1.1259999999999999</c:v>
                </c:pt>
                <c:pt idx="1">
                  <c:v>1.355</c:v>
                </c:pt>
                <c:pt idx="2">
                  <c:v>0.65200000000000002</c:v>
                </c:pt>
                <c:pt idx="3">
                  <c:v>1.381</c:v>
                </c:pt>
                <c:pt idx="4">
                  <c:v>0.82399999999999995</c:v>
                </c:pt>
                <c:pt idx="5">
                  <c:v>0.50800000000000001</c:v>
                </c:pt>
                <c:pt idx="6">
                  <c:v>0.69499999999999995</c:v>
                </c:pt>
                <c:pt idx="7">
                  <c:v>0.38100000000000001</c:v>
                </c:pt>
              </c:numCache>
            </c:numRef>
          </c:yVal>
          <c:bubbleSize>
            <c:numRef>
              <c:f>Sheet1!$C$2:$C$9</c:f>
              <c:numCache>
                <c:formatCode>General</c:formatCode>
                <c:ptCount val="8"/>
                <c:pt idx="0">
                  <c:v>19748491</c:v>
                </c:pt>
                <c:pt idx="1">
                  <c:v>4652815</c:v>
                </c:pt>
                <c:pt idx="2">
                  <c:v>3481741</c:v>
                </c:pt>
                <c:pt idx="3">
                  <c:v>2151515</c:v>
                </c:pt>
                <c:pt idx="4">
                  <c:v>1959718</c:v>
                </c:pt>
                <c:pt idx="5">
                  <c:v>1031406</c:v>
                </c:pt>
                <c:pt idx="6">
                  <c:v>496713</c:v>
                </c:pt>
                <c:pt idx="7">
                  <c:v>469816</c:v>
                </c:pt>
              </c:numCache>
            </c:numRef>
          </c:bubbleSize>
          <c:bubble3D val="0"/>
          <c:extLst>
            <c:ext xmlns:c15="http://schemas.microsoft.com/office/drawing/2012/chart" uri="{02D57815-91ED-43cb-92C2-25804820EDAC}">
              <c15:datalabelsRange>
                <c15:f>Sheet1!$E$2:$E$10</c15:f>
                <c15:dlblRangeCache>
                  <c:ptCount val="9"/>
                  <c:pt idx="0">
                    <c:v>Loreal Paris</c:v>
                  </c:pt>
                  <c:pt idx="1">
                    <c:v>Isdin</c:v>
                  </c:pt>
                  <c:pt idx="2">
                    <c:v>Eucerin</c:v>
                  </c:pt>
                  <c:pt idx="3">
                    <c:v>La Roche-Posay</c:v>
                  </c:pt>
                  <c:pt idx="4">
                    <c:v>Cetaphil</c:v>
                  </c:pt>
                  <c:pt idx="5">
                    <c:v>Eclipsol</c:v>
                  </c:pt>
                  <c:pt idx="6">
                    <c:v>Vichy</c:v>
                  </c:pt>
                  <c:pt idx="7">
                    <c:v>Avene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C460F86F-0252-447B-B943-453A834435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870102E6-40D0-4EE3-9259-AF13DA53D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F7DE6B3F-E8B0-4CC9-935F-4CF92C79BF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727E54F4-A2E6-45DD-81AC-2C79D18410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80B1CAC-4EE3-460C-BDD9-E94DFC689F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8FCD5969-CA72-4A4F-9452-E713A9C1F3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346B6660-5F52-42DE-8401-1F3A7A9CB9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685A3BB5-3805-4D63-8B0E-D245F0650A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597.97450000000003</c:v>
                </c:pt>
                <c:pt idx="1">
                  <c:v>566.36</c:v>
                </c:pt>
                <c:pt idx="2">
                  <c:v>246.7004</c:v>
                </c:pt>
              </c:numCache>
            </c:numRef>
          </c:xVal>
          <c:yVal>
            <c:numRef>
              <c:f>Sheet1!$B$2:$B$4</c:f>
              <c:numCache>
                <c:formatCode>General</c:formatCode>
                <c:ptCount val="3"/>
                <c:pt idx="0">
                  <c:v>0.72099999999999997</c:v>
                </c:pt>
                <c:pt idx="1">
                  <c:v>1.2230000000000001</c:v>
                </c:pt>
                <c:pt idx="2">
                  <c:v>1.397</c:v>
                </c:pt>
              </c:numCache>
            </c:numRef>
          </c:yVal>
          <c:bubbleSize>
            <c:numRef>
              <c:f>Sheet1!$C$2:$C$4</c:f>
              <c:numCache>
                <c:formatCode>General</c:formatCode>
                <c:ptCount val="3"/>
                <c:pt idx="0">
                  <c:v>1685690</c:v>
                </c:pt>
                <c:pt idx="1">
                  <c:v>1592038</c:v>
                </c:pt>
                <c:pt idx="2">
                  <c:v>1269767</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Eclipsol</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8"/>
          <c:min val="19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D02DF5C-C5E6-4B31-BBA3-D6BA338028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BD2ADF-725C-4448-8C3D-FC54206219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C906BA-6189-4660-943C-92C81A795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88D3986-A675-4600-A54F-C54CA781C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FCB93C3-5C70-416B-A57A-D641DBD6F6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0C69F45-38E3-4FC6-AEFD-1EBF20719F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FF94FF0-1DB7-4B11-AC17-AF5E61433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080BBCA-2FCD-44DE-8A3E-6D12E9CD1F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657.53</c:v>
                </c:pt>
                <c:pt idx="1">
                  <c:v>539.44320000000005</c:v>
                </c:pt>
                <c:pt idx="2">
                  <c:v>718.29409999999996</c:v>
                </c:pt>
              </c:numCache>
            </c:numRef>
          </c:xVal>
          <c:yVal>
            <c:numRef>
              <c:f>Sheet1!$B$2:$B$4</c:f>
              <c:numCache>
                <c:formatCode>General</c:formatCode>
                <c:ptCount val="3"/>
                <c:pt idx="0">
                  <c:v>0.98299999999999998</c:v>
                </c:pt>
                <c:pt idx="1">
                  <c:v>1.0369999999999999</c:v>
                </c:pt>
                <c:pt idx="2">
                  <c:v>0</c:v>
                </c:pt>
              </c:numCache>
            </c:numRef>
          </c:yVal>
          <c:bubbleSize>
            <c:numRef>
              <c:f>Sheet1!$C$2:$C$4</c:f>
              <c:numCache>
                <c:formatCode>General</c:formatCode>
                <c:ptCount val="3"/>
                <c:pt idx="0">
                  <c:v>2693243</c:v>
                </c:pt>
                <c:pt idx="1">
                  <c:v>284826</c:v>
                </c:pt>
                <c:pt idx="2">
                  <c:v>36633</c:v>
                </c:pt>
              </c:numCache>
            </c:numRef>
          </c:bubbleSize>
          <c:bubble3D val="0"/>
          <c:extLst>
            <c:ext xmlns:c15="http://schemas.microsoft.com/office/drawing/2012/chart" uri="{02D57815-91ED-43cb-92C2-25804820EDAC}">
              <c15:datalabelsRange>
                <c15:f>Sheet1!$E$2:$E$10</c15:f>
                <c15:dlblRangeCache>
                  <c:ptCount val="9"/>
                  <c:pt idx="0">
                    <c:v>Photoderm</c:v>
                  </c:pt>
                  <c:pt idx="1">
                    <c:v>La Roche-Posay</c:v>
                  </c:pt>
                  <c:pt idx="2">
                    <c:v>Genove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2"/>
          <c:min val="43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42BB595-948D-4BF0-B4BC-458D4890E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4AA03391-FA6E-4A3B-AF47-270F3B411D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DB333D86-EAD3-419A-A616-89A7468A1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E3056ED4-6D33-4714-84E0-7D76FAB01A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2D1498C7-988B-437E-8198-B1F7D3B555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57B39606-81AF-4FA8-8BD7-A26B608E1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0DF4CCC1-776C-4B7D-89AF-260A6CEEB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731036F4-47FE-4A73-9787-89945EEA5C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428.661</c:v>
                </c:pt>
              </c:numCache>
            </c:numRef>
          </c:xVal>
          <c:yVal>
            <c:numRef>
              <c:f>Sheet1!$B$2:$B$2</c:f>
              <c:numCache>
                <c:formatCode>General</c:formatCode>
                <c:ptCount val="1"/>
                <c:pt idx="0">
                  <c:v>1</c:v>
                </c:pt>
              </c:numCache>
            </c:numRef>
          </c:yVal>
          <c:bubbleSize>
            <c:numRef>
              <c:f>Sheet1!$C$2:$C$2</c:f>
              <c:numCache>
                <c:formatCode>General</c:formatCode>
                <c:ptCount val="1"/>
                <c:pt idx="0">
                  <c:v>4708412</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4"/>
          <c:min val="34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7734CF5-6BB1-405C-A45A-3D99150534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CA07D52-EE7B-4802-BEC2-ECD859F980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D7AF3694-B80C-4E74-B0FF-066422A0CC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C667F10C-F7EF-4F24-AA3B-9874B7EC6C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DA7D2C1-C4B3-42E0-A788-7B2710F67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955A0615-6C81-404D-8C31-474FBD689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FE05E4F0-B351-4403-BA91-345BA924AA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2D219F2-514C-4CBD-8E3B-328B60D8B1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245.435</c:v>
                </c:pt>
                <c:pt idx="1">
                  <c:v>74.766199999999998</c:v>
                </c:pt>
              </c:numCache>
            </c:numRef>
          </c:xVal>
          <c:yVal>
            <c:numRef>
              <c:f>Sheet1!$B$2:$B$3</c:f>
              <c:numCache>
                <c:formatCode>General</c:formatCode>
                <c:ptCount val="2"/>
                <c:pt idx="0">
                  <c:v>1.2470000000000001</c:v>
                </c:pt>
                <c:pt idx="1">
                  <c:v>0.74399999999999999</c:v>
                </c:pt>
              </c:numCache>
            </c:numRef>
          </c:yVal>
          <c:bubbleSize>
            <c:numRef>
              <c:f>Sheet1!$C$2:$C$3</c:f>
              <c:numCache>
                <c:formatCode>General</c:formatCode>
                <c:ptCount val="2"/>
                <c:pt idx="0">
                  <c:v>34943802</c:v>
                </c:pt>
                <c:pt idx="1">
                  <c:v>16190032</c:v>
                </c:pt>
              </c:numCache>
            </c:numRef>
          </c:bubbleSize>
          <c:bubble3D val="0"/>
          <c:extLst>
            <c:ext xmlns:c15="http://schemas.microsoft.com/office/drawing/2012/chart" uri="{02D57815-91ED-43cb-92C2-25804820EDAC}">
              <c15:datalabelsRange>
                <c15:f>Sheet1!$E$2:$E$10</c15:f>
                <c15:dlblRangeCache>
                  <c:ptCount val="9"/>
                  <c:pt idx="0">
                    <c:v>Banana Boat</c:v>
                  </c:pt>
                  <c:pt idx="1">
                    <c:v>Caribbean Beach</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5"/>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9320C38-BCED-42CA-8EEC-E7C371B8A6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563564CB-E0CF-4CC4-9765-9E1BB73A38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34129289-1EB3-4BE8-8EBE-D9EE6479AB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38DA10E-2D4F-4FB3-850F-2041E37E5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29BE2B05-BFCE-46D9-AAEE-FBA0C8256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E2CBE4E5-A5C0-4E33-9A35-2D32C374C5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664C59B-B2F8-474C-B1F6-DDC65C94F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8A8A9161-CFD9-4413-8E4E-40CD732959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198.7268</c:v>
                </c:pt>
                <c:pt idx="1">
                  <c:v>263.1438</c:v>
                </c:pt>
              </c:numCache>
            </c:numRef>
          </c:xVal>
          <c:yVal>
            <c:numRef>
              <c:f>Sheet1!$B$2:$B$3</c:f>
              <c:numCache>
                <c:formatCode>General</c:formatCode>
                <c:ptCount val="2"/>
                <c:pt idx="0">
                  <c:v>0.97699999999999998</c:v>
                </c:pt>
                <c:pt idx="1">
                  <c:v>1.06</c:v>
                </c:pt>
              </c:numCache>
            </c:numRef>
          </c:yVal>
          <c:bubbleSize>
            <c:numRef>
              <c:f>Sheet1!$C$2:$C$3</c:f>
              <c:numCache>
                <c:formatCode>General</c:formatCode>
                <c:ptCount val="2"/>
                <c:pt idx="0">
                  <c:v>51049534</c:v>
                </c:pt>
                <c:pt idx="1">
                  <c:v>20995979</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6"/>
          <c:min val="1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724AEC3-C9CD-4D48-97A1-81265B82F0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1B9DF90-B8BB-4F4F-92B5-00FE7857D4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3045F6D-A4CC-471B-A7C1-0C3E415FC2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12C3D55-5D9D-4655-B583-B688106F7B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33A77DA-BE0F-4389-8839-7C82EFDF39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2B43752-ED16-439C-BDF2-68B30E574E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F2DF924-B524-4829-8456-C19770CF7D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4B2D071-84FB-472E-8462-7C2188E5E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247.22380000000001</c:v>
                </c:pt>
              </c:numCache>
            </c:numRef>
          </c:xVal>
          <c:yVal>
            <c:numRef>
              <c:f>Sheet1!$B$2:$B$2</c:f>
              <c:numCache>
                <c:formatCode>General</c:formatCode>
                <c:ptCount val="1"/>
                <c:pt idx="0">
                  <c:v>0.99099999999999999</c:v>
                </c:pt>
              </c:numCache>
            </c:numRef>
          </c:yVal>
          <c:bubbleSize>
            <c:numRef>
              <c:f>Sheet1!$C$2:$C$2</c:f>
              <c:numCache>
                <c:formatCode>General</c:formatCode>
                <c:ptCount val="1"/>
                <c:pt idx="0">
                  <c:v>21721822</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7"/>
          <c:min val="19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9BA22C9-4582-450C-BB6A-5E9A8B9485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851F9C3B-95C3-4437-A1B4-6F8E65D214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75E9B0A8-420F-4A07-80D4-D9F18F2FE4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18C0546B-812E-411D-9D49-D4F385ADCF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7A2FE4A6-2506-4B67-901D-EB43FA404D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3FCA53C5-E067-4CF5-BF03-49A947A5DE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EDF15623-EE01-49E2-8FAA-5C432C52D8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824A30BF-3071-4048-99BA-636A4AC1B5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203.387</c:v>
                </c:pt>
              </c:numCache>
            </c:numRef>
          </c:xVal>
          <c:yVal>
            <c:numRef>
              <c:f>Sheet1!$B$2:$B$2</c:f>
              <c:numCache>
                <c:formatCode>General</c:formatCode>
                <c:ptCount val="1"/>
                <c:pt idx="0">
                  <c:v>1</c:v>
                </c:pt>
              </c:numCache>
            </c:numRef>
          </c:yVal>
          <c:bubbleSize>
            <c:numRef>
              <c:f>Sheet1!$C$2:$C$2</c:f>
              <c:numCache>
                <c:formatCode>General</c:formatCode>
                <c:ptCount val="1"/>
                <c:pt idx="0">
                  <c:v>1434285</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4"/>
          <c:min val="16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313A7A8-503D-47FC-999C-9F63EA046C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071640C-F8DF-4125-9726-05C4E0E055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4AE72AA2-8F6F-408D-966D-91074BFF8F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BB72E146-EC5F-49BB-ABA8-A7197828DB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1A278A16-D8EA-4009-9816-14EE4FAD9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9EBB1FB7-CF48-4E0E-9E96-C5E369694D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2776A68-3F56-4936-8435-BF4DC75703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8BFBC76-1AFB-4792-8F2D-905BF8DB1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208.94280000000001</c:v>
                </c:pt>
                <c:pt idx="1">
                  <c:v>393.6909</c:v>
                </c:pt>
                <c:pt idx="2">
                  <c:v>320.19260000000003</c:v>
                </c:pt>
              </c:numCache>
            </c:numRef>
          </c:xVal>
          <c:yVal>
            <c:numRef>
              <c:f>Sheet1!$B$2:$B$4</c:f>
              <c:numCache>
                <c:formatCode>General</c:formatCode>
                <c:ptCount val="3"/>
                <c:pt idx="0">
                  <c:v>0.60199999999999998</c:v>
                </c:pt>
                <c:pt idx="1">
                  <c:v>2.2010000000000001</c:v>
                </c:pt>
                <c:pt idx="2">
                  <c:v>2.2890000000000001</c:v>
                </c:pt>
              </c:numCache>
            </c:numRef>
          </c:yVal>
          <c:bubbleSize>
            <c:numRef>
              <c:f>Sheet1!$C$2:$C$4</c:f>
              <c:numCache>
                <c:formatCode>General</c:formatCode>
                <c:ptCount val="3"/>
                <c:pt idx="0">
                  <c:v>792520</c:v>
                </c:pt>
                <c:pt idx="1">
                  <c:v>599985</c:v>
                </c:pt>
                <c:pt idx="2">
                  <c:v>319232</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2"/>
          <c:min val="1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EF4E108-E2FC-48A0-9D5D-4C08A89BE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EEFC535F-5390-4D25-B077-B6BE2E2F9F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EDF8D0FD-790F-4AE5-AD88-44952C2175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C426CD87-2BDE-4E40-8AE3-4CBCBA8A21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53A3BE19-BCD6-4C9B-9AEF-C8BD5B69D1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2F2F3AE1-5636-4CF5-834A-0921A36288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7A12310D-51E5-4566-AA0C-C21E630327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B74EEC90-09FA-4AAD-94AB-CF7408CEF5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508.55500000000001</c:v>
                </c:pt>
              </c:numCache>
            </c:numRef>
          </c:xVal>
          <c:yVal>
            <c:numRef>
              <c:f>Sheet1!$B$2:$B$2</c:f>
              <c:numCache>
                <c:formatCode>General</c:formatCode>
                <c:ptCount val="1"/>
                <c:pt idx="0">
                  <c:v>1</c:v>
                </c:pt>
              </c:numCache>
            </c:numRef>
          </c:yVal>
          <c:bubbleSize>
            <c:numRef>
              <c:f>Sheet1!$C$2:$C$2</c:f>
              <c:numCache>
                <c:formatCode>General</c:formatCode>
                <c:ptCount val="1"/>
                <c:pt idx="0">
                  <c:v>101711</c:v>
                </c:pt>
              </c:numCache>
            </c:numRef>
          </c:bubbleSize>
          <c:bubble3D val="0"/>
          <c:extLst>
            <c:ext xmlns:c15="http://schemas.microsoft.com/office/drawing/2012/chart" uri="{02D57815-91ED-43cb-92C2-25804820EDAC}">
              <c15:datalabelsRange>
                <c15:f>Sheet1!$E$2:$E$10</c15:f>
                <c15:dlblRangeCache>
                  <c:ptCount val="9"/>
                  <c:pt idx="0">
                    <c:v>Heliocare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10"/>
          <c:min val="40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C1ABCB9A-C322-4271-8BA1-D85B6BB909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A93909F5-C440-42C6-A1A2-960C9963F2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FDBBB414-94EF-4653-BA5D-25407DCCB4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CE71611F-D377-497C-B261-575BA6840D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94C5C9F8-1788-42FE-83B3-8A26B8198B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713CCBA7-2619-48F8-AA31-4AE961D125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E5121A65-152D-498B-B65C-05446B9DD2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46E11EC6-D1E5-44CF-8780-8E6E2206B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258.39229999999998</c:v>
                </c:pt>
                <c:pt idx="1">
                  <c:v>245.6242</c:v>
                </c:pt>
                <c:pt idx="2">
                  <c:v>83.281400000000005</c:v>
                </c:pt>
                <c:pt idx="3">
                  <c:v>237.94919999999999</c:v>
                </c:pt>
                <c:pt idx="4">
                  <c:v>76.384600000000006</c:v>
                </c:pt>
                <c:pt idx="5">
                  <c:v>187.7775</c:v>
                </c:pt>
              </c:numCache>
            </c:numRef>
          </c:xVal>
          <c:yVal>
            <c:numRef>
              <c:f>Sheet1!$B$2:$B$7</c:f>
              <c:numCache>
                <c:formatCode>General</c:formatCode>
                <c:ptCount val="6"/>
                <c:pt idx="0">
                  <c:v>1.879</c:v>
                </c:pt>
                <c:pt idx="1">
                  <c:v>0.85599999999999998</c:v>
                </c:pt>
                <c:pt idx="2">
                  <c:v>0.48799999999999999</c:v>
                </c:pt>
                <c:pt idx="3">
                  <c:v>0.79300000000000004</c:v>
                </c:pt>
                <c:pt idx="4">
                  <c:v>0.47099999999999997</c:v>
                </c:pt>
                <c:pt idx="5">
                  <c:v>3.4830000000000001</c:v>
                </c:pt>
              </c:numCache>
            </c:numRef>
          </c:yVal>
          <c:bubbleSize>
            <c:numRef>
              <c:f>Sheet1!$C$2:$C$7</c:f>
              <c:numCache>
                <c:formatCode>General</c:formatCode>
                <c:ptCount val="6"/>
                <c:pt idx="0">
                  <c:v>313276882</c:v>
                </c:pt>
                <c:pt idx="1">
                  <c:v>103052369</c:v>
                </c:pt>
                <c:pt idx="2">
                  <c:v>58602609</c:v>
                </c:pt>
                <c:pt idx="3">
                  <c:v>42331870</c:v>
                </c:pt>
                <c:pt idx="4">
                  <c:v>37943291</c:v>
                </c:pt>
                <c:pt idx="5">
                  <c:v>27380585</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Caribbean Beach</c:v>
                  </c:pt>
                  <c:pt idx="3">
                    <c:v>Banana Boat</c:v>
                  </c:pt>
                  <c:pt idx="4">
                    <c:v>Nuvel</c:v>
                  </c:pt>
                  <c:pt idx="5">
                    <c:v>Garnier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0"/>
          <c:min val="6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B677675-580C-487B-AB8A-B8F7B0F18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5C90ED9-892F-49FF-BE30-29665CD613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17FFDF-73BF-47E1-97DD-31BD0D0667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71DE30-2497-4792-85BE-FF90E96AD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72A3398-5ADD-469D-A158-F6989D58E2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EEB4FF-42AA-4A4B-B799-DA64632AB9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B28979F-6495-45BD-A955-EFF6E88362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BA95F72-56AE-444D-9A64-E72FB979FD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248.62180000000001</c:v>
                </c:pt>
                <c:pt idx="1">
                  <c:v>613.25300000000004</c:v>
                </c:pt>
                <c:pt idx="2">
                  <c:v>218.2782</c:v>
                </c:pt>
                <c:pt idx="3">
                  <c:v>581.07939999999996</c:v>
                </c:pt>
                <c:pt idx="4">
                  <c:v>212.268</c:v>
                </c:pt>
                <c:pt idx="5">
                  <c:v>649.51160000000004</c:v>
                </c:pt>
                <c:pt idx="6">
                  <c:v>668.8338</c:v>
                </c:pt>
                <c:pt idx="7">
                  <c:v>207.99539999999999</c:v>
                </c:pt>
              </c:numCache>
            </c:numRef>
          </c:xVal>
          <c:yVal>
            <c:numRef>
              <c:f>Sheet1!$B$2:$B$9</c:f>
              <c:numCache>
                <c:formatCode>General</c:formatCode>
                <c:ptCount val="8"/>
                <c:pt idx="0">
                  <c:v>0.73799999999999999</c:v>
                </c:pt>
                <c:pt idx="1">
                  <c:v>2.8860000000000001</c:v>
                </c:pt>
                <c:pt idx="2">
                  <c:v>0.504</c:v>
                </c:pt>
                <c:pt idx="3">
                  <c:v>4.532</c:v>
                </c:pt>
                <c:pt idx="4">
                  <c:v>0.49199999999999999</c:v>
                </c:pt>
                <c:pt idx="5">
                  <c:v>3.8679999999999999</c:v>
                </c:pt>
                <c:pt idx="6">
                  <c:v>3.4849999999999999</c:v>
                </c:pt>
                <c:pt idx="7">
                  <c:v>1.68</c:v>
                </c:pt>
              </c:numCache>
            </c:numRef>
          </c:yVal>
          <c:bubbleSize>
            <c:numRef>
              <c:f>Sheet1!$C$2:$C$9</c:f>
              <c:numCache>
                <c:formatCode>General</c:formatCode>
                <c:ptCount val="8"/>
                <c:pt idx="0">
                  <c:v>793024766</c:v>
                </c:pt>
                <c:pt idx="1">
                  <c:v>629447145</c:v>
                </c:pt>
                <c:pt idx="2">
                  <c:v>386902988</c:v>
                </c:pt>
                <c:pt idx="3">
                  <c:v>385073783</c:v>
                </c:pt>
                <c:pt idx="4">
                  <c:v>329391699</c:v>
                </c:pt>
                <c:pt idx="5">
                  <c:v>268650336</c:v>
                </c:pt>
                <c:pt idx="6">
                  <c:v>254179570</c:v>
                </c:pt>
                <c:pt idx="7">
                  <c:v>13146973</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La Roche-Posay</c:v>
                  </c:pt>
                  <c:pt idx="4">
                    <c:v>Banana Boat</c:v>
                  </c:pt>
                  <c:pt idx="5">
                    <c:v>Eucerin</c:v>
                  </c:pt>
                  <c:pt idx="6">
                    <c:v>Avene</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03"/>
          <c:min val="16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72E339-DC49-4C51-A7E5-ACD3891DF0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A33B2DE-A73C-4B43-AC6B-9EA4E2076D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130733F-8F25-4BB7-848D-091ADA2418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336E5BA-9FAB-4C2A-8CD9-F50268E6DF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D159A72-8D40-43EE-897D-0DA286A26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D11EA68-B0AD-4918-9483-99C3A1E171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8789CB2-3CCF-47D0-BA87-3DF58BD400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DB2679C-C74B-4687-A7ED-6168252528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250.75120000000001</c:v>
                </c:pt>
                <c:pt idx="1">
                  <c:v>612.90509999999995</c:v>
                </c:pt>
                <c:pt idx="2">
                  <c:v>219.54179999999999</c:v>
                </c:pt>
                <c:pt idx="3">
                  <c:v>589.39139999999998</c:v>
                </c:pt>
                <c:pt idx="4">
                  <c:v>212.96</c:v>
                </c:pt>
                <c:pt idx="5">
                  <c:v>659.04079999999999</c:v>
                </c:pt>
                <c:pt idx="6">
                  <c:v>682.5127</c:v>
                </c:pt>
                <c:pt idx="7">
                  <c:v>208.48599999999999</c:v>
                </c:pt>
              </c:numCache>
            </c:numRef>
          </c:xVal>
          <c:yVal>
            <c:numRef>
              <c:f>Sheet1!$B$2:$B$9</c:f>
              <c:numCache>
                <c:formatCode>General</c:formatCode>
                <c:ptCount val="8"/>
                <c:pt idx="0">
                  <c:v>0.73099999999999998</c:v>
                </c:pt>
                <c:pt idx="1">
                  <c:v>2.7789999999999999</c:v>
                </c:pt>
                <c:pt idx="2">
                  <c:v>0.501</c:v>
                </c:pt>
                <c:pt idx="3">
                  <c:v>4.625</c:v>
                </c:pt>
                <c:pt idx="4">
                  <c:v>0.48899999999999999</c:v>
                </c:pt>
                <c:pt idx="5">
                  <c:v>3.8980000000000001</c:v>
                </c:pt>
                <c:pt idx="6">
                  <c:v>3.4430000000000001</c:v>
                </c:pt>
                <c:pt idx="7">
                  <c:v>1.7370000000000001</c:v>
                </c:pt>
              </c:numCache>
            </c:numRef>
          </c:yVal>
          <c:bubbleSize>
            <c:numRef>
              <c:f>Sheet1!$C$2:$C$9</c:f>
              <c:numCache>
                <c:formatCode>General</c:formatCode>
                <c:ptCount val="8"/>
                <c:pt idx="0">
                  <c:v>726313442</c:v>
                </c:pt>
                <c:pt idx="1">
                  <c:v>560154823</c:v>
                </c:pt>
                <c:pt idx="2">
                  <c:v>374545370</c:v>
                </c:pt>
                <c:pt idx="3">
                  <c:v>354099274</c:v>
                </c:pt>
                <c:pt idx="4">
                  <c:v>315308437</c:v>
                </c:pt>
                <c:pt idx="5">
                  <c:v>246274334</c:v>
                </c:pt>
                <c:pt idx="6">
                  <c:v>224564421</c:v>
                </c:pt>
                <c:pt idx="7">
                  <c:v>12989092</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La Roche-Posay</c:v>
                  </c:pt>
                  <c:pt idx="4">
                    <c:v>Banana Boat</c:v>
                  </c:pt>
                  <c:pt idx="5">
                    <c:v>Eucerin</c:v>
                  </c:pt>
                  <c:pt idx="6">
                    <c:v>Avene</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9"/>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A500276-AC12-4175-8614-CC0A08C5D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4084555-82AF-484F-89AD-18019D3BEE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5F16330-485E-4F8A-BCA1-2866A64E8B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BAD4A8E-7E7B-4E8F-9EB1-D02A7853FA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7A3F70D-26C0-4A50-8FD2-7F419AA56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3D0F785-A9BD-4063-9C2B-2A0F965DB1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7BA61AA-E41F-4E37-AEE2-8895199BF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25792B5-2E20-46AD-954B-31EBA3391C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621.58029999999997</c:v>
                </c:pt>
                <c:pt idx="1">
                  <c:v>605.30100000000004</c:v>
                </c:pt>
                <c:pt idx="2">
                  <c:v>681.07219999999995</c:v>
                </c:pt>
                <c:pt idx="3">
                  <c:v>711.79589999999996</c:v>
                </c:pt>
                <c:pt idx="4">
                  <c:v>284.08139999999997</c:v>
                </c:pt>
                <c:pt idx="5">
                  <c:v>251.63939999999999</c:v>
                </c:pt>
                <c:pt idx="6">
                  <c:v>194.42529999999999</c:v>
                </c:pt>
                <c:pt idx="7">
                  <c:v>282.38249999999999</c:v>
                </c:pt>
              </c:numCache>
            </c:numRef>
          </c:xVal>
          <c:yVal>
            <c:numRef>
              <c:f>Sheet1!$B$2:$B$9</c:f>
              <c:numCache>
                <c:formatCode>General</c:formatCode>
                <c:ptCount val="8"/>
                <c:pt idx="0">
                  <c:v>1.6619999999999999</c:v>
                </c:pt>
                <c:pt idx="1">
                  <c:v>2.8319999999999999</c:v>
                </c:pt>
                <c:pt idx="2">
                  <c:v>2.4380000000000002</c:v>
                </c:pt>
                <c:pt idx="3">
                  <c:v>2.125</c:v>
                </c:pt>
                <c:pt idx="4">
                  <c:v>0.52900000000000003</c:v>
                </c:pt>
                <c:pt idx="5">
                  <c:v>0.31</c:v>
                </c:pt>
                <c:pt idx="6">
                  <c:v>0.30099999999999999</c:v>
                </c:pt>
                <c:pt idx="7">
                  <c:v>2.8719999999999999</c:v>
                </c:pt>
              </c:numCache>
            </c:numRef>
          </c:yVal>
          <c:bubbleSize>
            <c:numRef>
              <c:f>Sheet1!$C$2:$C$9</c:f>
              <c:numCache>
                <c:formatCode>General</c:formatCode>
                <c:ptCount val="8"/>
                <c:pt idx="0">
                  <c:v>452020654</c:v>
                </c:pt>
                <c:pt idx="1">
                  <c:v>303187392</c:v>
                </c:pt>
                <c:pt idx="2">
                  <c:v>204970054</c:v>
                </c:pt>
                <c:pt idx="3">
                  <c:v>196500511</c:v>
                </c:pt>
                <c:pt idx="4">
                  <c:v>188092032</c:v>
                </c:pt>
                <c:pt idx="5">
                  <c:v>104768549</c:v>
                </c:pt>
                <c:pt idx="6">
                  <c:v>99479662</c:v>
                </c:pt>
                <c:pt idx="7">
                  <c:v>530032</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Eucerin</c:v>
                  </c:pt>
                  <c:pt idx="3">
                    <c:v>Avene</c:v>
                  </c:pt>
                  <c:pt idx="4">
                    <c:v>Nivea</c:v>
                  </c:pt>
                  <c:pt idx="5">
                    <c:v>Hawaiian Tropic</c:v>
                  </c:pt>
                  <c:pt idx="6">
                    <c:v>Banana Boat</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4"/>
          <c:min val="15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BF66EA-B4EB-452F-9C2A-5917300CBA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34F101-0F5E-4360-9F08-3650AF46F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D6104F7-6859-4615-A031-0984DCC353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759686-10B8-4C03-B8F6-A7841A6D2B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D6DAA61-FA0D-4040-BCA5-3897F941E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9ADA697-1DFB-4EF3-A6BD-A498E0AB0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D2D662B-BB3F-4EBA-BC9B-0408E8061C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D82111F-F7EC-456E-8F33-B8378DC511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216.23769999999999</c:v>
                </c:pt>
                <c:pt idx="1">
                  <c:v>451.89089999999999</c:v>
                </c:pt>
                <c:pt idx="2">
                  <c:v>209.54249999999999</c:v>
                </c:pt>
                <c:pt idx="3">
                  <c:v>158.24529999999999</c:v>
                </c:pt>
                <c:pt idx="4">
                  <c:v>80.124899999999997</c:v>
                </c:pt>
                <c:pt idx="5">
                  <c:v>96.877300000000005</c:v>
                </c:pt>
                <c:pt idx="6">
                  <c:v>291.05380000000002</c:v>
                </c:pt>
                <c:pt idx="7">
                  <c:v>205.88</c:v>
                </c:pt>
              </c:numCache>
            </c:numRef>
          </c:xVal>
          <c:yVal>
            <c:numRef>
              <c:f>Sheet1!$B$2:$B$9</c:f>
              <c:numCache>
                <c:formatCode>General</c:formatCode>
                <c:ptCount val="8"/>
                <c:pt idx="0">
                  <c:v>1.33</c:v>
                </c:pt>
                <c:pt idx="1">
                  <c:v>3.661</c:v>
                </c:pt>
                <c:pt idx="2">
                  <c:v>0.90200000000000002</c:v>
                </c:pt>
                <c:pt idx="3">
                  <c:v>0.66800000000000004</c:v>
                </c:pt>
                <c:pt idx="4">
                  <c:v>0.49399999999999999</c:v>
                </c:pt>
                <c:pt idx="5">
                  <c:v>0.61699999999999999</c:v>
                </c:pt>
                <c:pt idx="6">
                  <c:v>1.7809999999999999</c:v>
                </c:pt>
                <c:pt idx="7">
                  <c:v>1.3120000000000001</c:v>
                </c:pt>
              </c:numCache>
            </c:numRef>
          </c:yVal>
          <c:bubbleSize>
            <c:numRef>
              <c:f>Sheet1!$C$2:$C$9</c:f>
              <c:numCache>
                <c:formatCode>General</c:formatCode>
                <c:ptCount val="8"/>
                <c:pt idx="0">
                  <c:v>8697512</c:v>
                </c:pt>
                <c:pt idx="1">
                  <c:v>2920119</c:v>
                </c:pt>
                <c:pt idx="2">
                  <c:v>2109674</c:v>
                </c:pt>
                <c:pt idx="3">
                  <c:v>1330843</c:v>
                </c:pt>
                <c:pt idx="4">
                  <c:v>1209966</c:v>
                </c:pt>
                <c:pt idx="5">
                  <c:v>1076307</c:v>
                </c:pt>
                <c:pt idx="6">
                  <c:v>400490</c:v>
                </c:pt>
                <c:pt idx="7">
                  <c:v>5147</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Banana Boat</c:v>
                  </c:pt>
                  <c:pt idx="3">
                    <c:v>Hawaiian Tropic</c:v>
                  </c:pt>
                  <c:pt idx="4">
                    <c:v>Caribbean Beach</c:v>
                  </c:pt>
                  <c:pt idx="5">
                    <c:v>Nuvel</c:v>
                  </c:pt>
                  <c:pt idx="6">
                    <c:v>Eclipsol</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2"/>
          <c:min val="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8649AF-D501-4999-85A2-C779189AE5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EF1025-5978-446E-B5CA-9D17118A4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022DBE5-C063-48F7-B0EF-50662342AE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5AC1B49-4759-43C6-A774-06CDCE83F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4D143B-BD95-47CF-B3F5-18C6FA5640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DD5135-4287-464C-9CAC-415A3ECCE9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B42CE29-09BD-4EAB-987C-9CF30E3531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07F34CF-4369-455A-A7B5-0856AEEFCE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241.13380000000001</c:v>
                </c:pt>
                <c:pt idx="1">
                  <c:v>209.15610000000001</c:v>
                </c:pt>
                <c:pt idx="2">
                  <c:v>222.7422</c:v>
                </c:pt>
                <c:pt idx="3">
                  <c:v>577.1653</c:v>
                </c:pt>
                <c:pt idx="4">
                  <c:v>289.72449999999998</c:v>
                </c:pt>
                <c:pt idx="5">
                  <c:v>84.481200000000001</c:v>
                </c:pt>
                <c:pt idx="6">
                  <c:v>506.83350000000002</c:v>
                </c:pt>
                <c:pt idx="7">
                  <c:v>206.30250000000001</c:v>
                </c:pt>
              </c:numCache>
            </c:numRef>
          </c:xVal>
          <c:yVal>
            <c:numRef>
              <c:f>Sheet1!$B$2:$B$9</c:f>
              <c:numCache>
                <c:formatCode>General</c:formatCode>
                <c:ptCount val="8"/>
                <c:pt idx="0">
                  <c:v>1.038</c:v>
                </c:pt>
                <c:pt idx="1">
                  <c:v>0.746</c:v>
                </c:pt>
                <c:pt idx="2">
                  <c:v>0.72599999999999998</c:v>
                </c:pt>
                <c:pt idx="3">
                  <c:v>4.18</c:v>
                </c:pt>
                <c:pt idx="4">
                  <c:v>2.0569999999999999</c:v>
                </c:pt>
                <c:pt idx="5">
                  <c:v>0.41599999999999998</c:v>
                </c:pt>
                <c:pt idx="6">
                  <c:v>6.3529999999999998</c:v>
                </c:pt>
                <c:pt idx="7">
                  <c:v>2.5569999999999999</c:v>
                </c:pt>
              </c:numCache>
            </c:numRef>
          </c:yVal>
          <c:bubbleSize>
            <c:numRef>
              <c:f>Sheet1!$C$2:$C$9</c:f>
              <c:numCache>
                <c:formatCode>General</c:formatCode>
                <c:ptCount val="8"/>
                <c:pt idx="0">
                  <c:v>536202668</c:v>
                </c:pt>
                <c:pt idx="1">
                  <c:v>269083052</c:v>
                </c:pt>
                <c:pt idx="2">
                  <c:v>215531333</c:v>
                </c:pt>
                <c:pt idx="3">
                  <c:v>108131910</c:v>
                </c:pt>
                <c:pt idx="4">
                  <c:v>102115148</c:v>
                </c:pt>
                <c:pt idx="5">
                  <c:v>62392994</c:v>
                </c:pt>
                <c:pt idx="6">
                  <c:v>50910918</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71AA01-2ABA-4393-8B23-6F52E5A039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4219DD8-4150-4981-B999-568DDB4648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06A9D97-A811-4330-9A71-4235FD854B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11F2C38-0984-477D-ABE5-11841533C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38A9F56-9CCD-41BF-860D-C2252F1308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AE3FF3D-79A6-4E84-AD8D-BFCF63467A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885F141-F4AF-4D5C-855C-EC8FEF3C1F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A4F1CB5-CBF7-4ECF-93BB-5D7582BD2F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250.78219999999999</c:v>
                </c:pt>
                <c:pt idx="1">
                  <c:v>613.25300000000004</c:v>
                </c:pt>
                <c:pt idx="2">
                  <c:v>619.50990000000002</c:v>
                </c:pt>
                <c:pt idx="3">
                  <c:v>217.92179999999999</c:v>
                </c:pt>
                <c:pt idx="4">
                  <c:v>219.85040000000001</c:v>
                </c:pt>
                <c:pt idx="5">
                  <c:v>655.54369999999994</c:v>
                </c:pt>
                <c:pt idx="6">
                  <c:v>667.63379999999995</c:v>
                </c:pt>
                <c:pt idx="7">
                  <c:v>207.99539999999999</c:v>
                </c:pt>
              </c:numCache>
            </c:numRef>
          </c:xVal>
          <c:yVal>
            <c:numRef>
              <c:f>Sheet1!$B$2:$B$9</c:f>
              <c:numCache>
                <c:formatCode>General</c:formatCode>
                <c:ptCount val="8"/>
                <c:pt idx="0">
                  <c:v>0.72199999999999998</c:v>
                </c:pt>
                <c:pt idx="1">
                  <c:v>2.7679999999999998</c:v>
                </c:pt>
                <c:pt idx="2">
                  <c:v>4.3280000000000003</c:v>
                </c:pt>
                <c:pt idx="3">
                  <c:v>0.499</c:v>
                </c:pt>
                <c:pt idx="4">
                  <c:v>0.51400000000000001</c:v>
                </c:pt>
                <c:pt idx="5">
                  <c:v>3.7610000000000001</c:v>
                </c:pt>
                <c:pt idx="6">
                  <c:v>3.2250000000000001</c:v>
                </c:pt>
                <c:pt idx="7">
                  <c:v>1.611</c:v>
                </c:pt>
              </c:numCache>
            </c:numRef>
          </c:yVal>
          <c:bubbleSize>
            <c:numRef>
              <c:f>Sheet1!$C$2:$C$9</c:f>
              <c:numCache>
                <c:formatCode>General</c:formatCode>
                <c:ptCount val="8"/>
                <c:pt idx="0">
                  <c:v>778226782</c:v>
                </c:pt>
                <c:pt idx="1">
                  <c:v>629447145</c:v>
                </c:pt>
                <c:pt idx="2">
                  <c:v>364879575</c:v>
                </c:pt>
                <c:pt idx="3">
                  <c:v>349000701</c:v>
                </c:pt>
                <c:pt idx="4">
                  <c:v>303068598</c:v>
                </c:pt>
                <c:pt idx="5">
                  <c:v>263235523</c:v>
                </c:pt>
                <c:pt idx="6">
                  <c:v>228911615</c:v>
                </c:pt>
                <c:pt idx="7">
                  <c:v>13146973</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La Roche-Posay</c:v>
                  </c:pt>
                  <c:pt idx="3">
                    <c:v>Hawaiian Tropic</c:v>
                  </c:pt>
                  <c:pt idx="4">
                    <c:v>Banana Boat</c:v>
                  </c:pt>
                  <c:pt idx="5">
                    <c:v>Eucerin</c:v>
                  </c:pt>
                  <c:pt idx="6">
                    <c:v>Avene</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01"/>
          <c:min val="16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52968A-5DDC-4DAC-9029-4E5253962E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D3D8DB7-B88C-4668-920B-7C189CDE7B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07E5F61-8F46-4D69-8694-B96AB49FC8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C08E014-47DD-4642-9DC7-1625F07C1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8E5F903-5992-47A7-8775-F5B03CD57E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9396D43-B222-4804-8AAA-DF286558CC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0EC4E9D-80E0-42C8-A9CE-4F60D3DB7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6E9F7D3-0E23-46A6-844D-1539706C80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252.66800000000001</c:v>
                </c:pt>
                <c:pt idx="1">
                  <c:v>612.90509999999995</c:v>
                </c:pt>
                <c:pt idx="2">
                  <c:v>219.12639999999999</c:v>
                </c:pt>
                <c:pt idx="3">
                  <c:v>629.18399999999997</c:v>
                </c:pt>
                <c:pt idx="4">
                  <c:v>220.91210000000001</c:v>
                </c:pt>
                <c:pt idx="5">
                  <c:v>665.37490000000003</c:v>
                </c:pt>
                <c:pt idx="6">
                  <c:v>679.58199999999999</c:v>
                </c:pt>
                <c:pt idx="7">
                  <c:v>208.48599999999999</c:v>
                </c:pt>
              </c:numCache>
            </c:numRef>
          </c:xVal>
          <c:yVal>
            <c:numRef>
              <c:f>Sheet1!$B$2:$B$9</c:f>
              <c:numCache>
                <c:formatCode>General</c:formatCode>
                <c:ptCount val="8"/>
                <c:pt idx="0">
                  <c:v>0.71299999999999997</c:v>
                </c:pt>
                <c:pt idx="1">
                  <c:v>2.6619999999999999</c:v>
                </c:pt>
                <c:pt idx="2">
                  <c:v>0.495</c:v>
                </c:pt>
                <c:pt idx="3">
                  <c:v>4.38</c:v>
                </c:pt>
                <c:pt idx="4">
                  <c:v>0.51200000000000001</c:v>
                </c:pt>
                <c:pt idx="5">
                  <c:v>3.778</c:v>
                </c:pt>
                <c:pt idx="6">
                  <c:v>3.1309999999999998</c:v>
                </c:pt>
                <c:pt idx="7">
                  <c:v>1.6639999999999999</c:v>
                </c:pt>
              </c:numCache>
            </c:numRef>
          </c:yVal>
          <c:bubbleSize>
            <c:numRef>
              <c:f>Sheet1!$C$2:$C$9</c:f>
              <c:numCache>
                <c:formatCode>General</c:formatCode>
                <c:ptCount val="8"/>
                <c:pt idx="0">
                  <c:v>712991219</c:v>
                </c:pt>
                <c:pt idx="1">
                  <c:v>560154823</c:v>
                </c:pt>
                <c:pt idx="2">
                  <c:v>338199514</c:v>
                </c:pt>
                <c:pt idx="3">
                  <c:v>334290507</c:v>
                </c:pt>
                <c:pt idx="4">
                  <c:v>289054849</c:v>
                </c:pt>
                <c:pt idx="5">
                  <c:v>240875045</c:v>
                </c:pt>
                <c:pt idx="6">
                  <c:v>199973121</c:v>
                </c:pt>
                <c:pt idx="7">
                  <c:v>12989092</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La Roche-Posay</c:v>
                  </c:pt>
                  <c:pt idx="4">
                    <c:v>Banana Boat</c:v>
                  </c:pt>
                  <c:pt idx="5">
                    <c:v>Eucerin</c:v>
                  </c:pt>
                  <c:pt idx="6">
                    <c:v>Avene</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5"/>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58B155E-923D-4811-ADCE-05D4A01C31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8E657C3-4F80-494E-BE37-5622A3F771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1A9E8A5-CF4F-4FAC-A78F-C779DB0AF8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18DD230-4963-475F-9BDF-E90DE57E1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DB22F13-EE4B-464A-9800-3C59FDB8B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A239FCC-6223-49ED-A238-531087C9B7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97100E3-1543-4639-BB38-8DFD0ED9D9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3832997-9DCE-41D8-BD53-7F4D940BCB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621.58029999999997</c:v>
                </c:pt>
                <c:pt idx="1">
                  <c:v>640.02089999999998</c:v>
                </c:pt>
                <c:pt idx="2">
                  <c:v>685.56870000000004</c:v>
                </c:pt>
                <c:pt idx="3">
                  <c:v>284.22660000000002</c:v>
                </c:pt>
                <c:pt idx="4">
                  <c:v>702.84829999999999</c:v>
                </c:pt>
                <c:pt idx="5">
                  <c:v>251.89150000000001</c:v>
                </c:pt>
                <c:pt idx="6">
                  <c:v>204.7139</c:v>
                </c:pt>
                <c:pt idx="7">
                  <c:v>282.38249999999999</c:v>
                </c:pt>
              </c:numCache>
            </c:numRef>
          </c:xVal>
          <c:yVal>
            <c:numRef>
              <c:f>Sheet1!$B$2:$B$9</c:f>
              <c:numCache>
                <c:formatCode>General</c:formatCode>
                <c:ptCount val="8"/>
                <c:pt idx="0">
                  <c:v>1.554</c:v>
                </c:pt>
                <c:pt idx="1">
                  <c:v>2.609</c:v>
                </c:pt>
                <c:pt idx="2">
                  <c:v>2.2949999999999999</c:v>
                </c:pt>
                <c:pt idx="3">
                  <c:v>0.496</c:v>
                </c:pt>
                <c:pt idx="4">
                  <c:v>1.877</c:v>
                </c:pt>
                <c:pt idx="5">
                  <c:v>0.29899999999999999</c:v>
                </c:pt>
                <c:pt idx="6">
                  <c:v>0.33400000000000002</c:v>
                </c:pt>
                <c:pt idx="7">
                  <c:v>2.6850000000000001</c:v>
                </c:pt>
              </c:numCache>
            </c:numRef>
          </c:yVal>
          <c:bubbleSize>
            <c:numRef>
              <c:f>Sheet1!$C$2:$C$9</c:f>
              <c:numCache>
                <c:formatCode>General</c:formatCode>
                <c:ptCount val="8"/>
                <c:pt idx="0">
                  <c:v>452020654</c:v>
                </c:pt>
                <c:pt idx="1">
                  <c:v>289763721</c:v>
                </c:pt>
                <c:pt idx="2">
                  <c:v>201647013</c:v>
                </c:pt>
                <c:pt idx="3">
                  <c:v>187539514</c:v>
                </c:pt>
                <c:pt idx="4">
                  <c:v>176210394</c:v>
                </c:pt>
                <c:pt idx="5">
                  <c:v>91049215</c:v>
                </c:pt>
                <c:pt idx="6">
                  <c:v>83479659</c:v>
                </c:pt>
                <c:pt idx="7">
                  <c:v>530032</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Eucerin</c:v>
                  </c:pt>
                  <c:pt idx="3">
                    <c:v>Nivea</c:v>
                  </c:pt>
                  <c:pt idx="4">
                    <c:v>Avene</c:v>
                  </c:pt>
                  <c:pt idx="5">
                    <c:v>Hawaiian Tropic</c:v>
                  </c:pt>
                  <c:pt idx="6">
                    <c:v>Banana Boat</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3"/>
          <c:min val="1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84B4B8A-AF73-4206-9BE4-C6C0B77A1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603C4EA-DBA6-40D7-8035-1795BBAF17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0A05BF-D5FB-4E1C-B1E8-A48DA81F26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5A4E30F-F9B9-4B13-B478-2D4E8A644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FD409EE-5502-47A7-B9AF-D0FA04D6F1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9A4D85C-573D-47A4-9F37-853233185F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8E52A06-9E89-4961-871E-4B72C90125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5FA59D7C-930B-474C-AC37-B8491BC21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216.6892</c:v>
                </c:pt>
                <c:pt idx="1">
                  <c:v>451.89089999999999</c:v>
                </c:pt>
                <c:pt idx="2">
                  <c:v>209.54249999999999</c:v>
                </c:pt>
                <c:pt idx="3">
                  <c:v>80.124899999999997</c:v>
                </c:pt>
                <c:pt idx="4">
                  <c:v>96.877300000000005</c:v>
                </c:pt>
                <c:pt idx="5">
                  <c:v>173.3228</c:v>
                </c:pt>
                <c:pt idx="6">
                  <c:v>291.05380000000002</c:v>
                </c:pt>
                <c:pt idx="7">
                  <c:v>205.88</c:v>
                </c:pt>
              </c:numCache>
            </c:numRef>
          </c:xVal>
          <c:yVal>
            <c:numRef>
              <c:f>Sheet1!$B$2:$B$9</c:f>
              <c:numCache>
                <c:formatCode>General</c:formatCode>
                <c:ptCount val="8"/>
                <c:pt idx="0">
                  <c:v>1.3069999999999999</c:v>
                </c:pt>
                <c:pt idx="1">
                  <c:v>3.5779999999999998</c:v>
                </c:pt>
                <c:pt idx="2">
                  <c:v>0.88200000000000001</c:v>
                </c:pt>
                <c:pt idx="3">
                  <c:v>0.48299999999999998</c:v>
                </c:pt>
                <c:pt idx="4">
                  <c:v>0.60299999999999998</c:v>
                </c:pt>
                <c:pt idx="5">
                  <c:v>0.80300000000000005</c:v>
                </c:pt>
                <c:pt idx="6">
                  <c:v>1.7410000000000001</c:v>
                </c:pt>
                <c:pt idx="7">
                  <c:v>1.2829999999999999</c:v>
                </c:pt>
              </c:numCache>
            </c:numRef>
          </c:yVal>
          <c:bubbleSize>
            <c:numRef>
              <c:f>Sheet1!$C$2:$C$9</c:f>
              <c:numCache>
                <c:formatCode>General</c:formatCode>
                <c:ptCount val="8"/>
                <c:pt idx="0">
                  <c:v>8663450</c:v>
                </c:pt>
                <c:pt idx="1">
                  <c:v>2920119</c:v>
                </c:pt>
                <c:pt idx="2">
                  <c:v>2109674</c:v>
                </c:pt>
                <c:pt idx="3">
                  <c:v>1209966</c:v>
                </c:pt>
                <c:pt idx="4">
                  <c:v>1076307</c:v>
                </c:pt>
                <c:pt idx="5">
                  <c:v>983087</c:v>
                </c:pt>
                <c:pt idx="6">
                  <c:v>400490</c:v>
                </c:pt>
                <c:pt idx="7">
                  <c:v>5147</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Banana Boat</c:v>
                  </c:pt>
                  <c:pt idx="3">
                    <c:v>Caribbean Beach</c:v>
                  </c:pt>
                  <c:pt idx="4">
                    <c:v>Nuvel</c:v>
                  </c:pt>
                  <c:pt idx="5">
                    <c:v>Hawaiian Tropic</c:v>
                  </c:pt>
                  <c:pt idx="6">
                    <c:v>Eclipsol</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2"/>
          <c:min val="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C92188-68B6-4E23-8455-18808F001A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CFF4515-9E14-42B7-80DE-E0CC21455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B85C765-09AB-4B0D-8A12-607740A56B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118AD1-2564-4AFD-A3F2-24E7336E4F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0E5451A-708F-4204-888F-E2B8A0AA3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D1795F8-100A-4FC5-8DC4-7E06DBE5A3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42775E98-552C-4C44-8C3E-8F587009A2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43708BB-70C1-4E2C-8702-B1412C5EB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243.31460000000001</c:v>
                </c:pt>
                <c:pt idx="1">
                  <c:v>209.0821</c:v>
                </c:pt>
                <c:pt idx="2">
                  <c:v>228.26419999999999</c:v>
                </c:pt>
                <c:pt idx="3">
                  <c:v>577.1653</c:v>
                </c:pt>
                <c:pt idx="4">
                  <c:v>291.35789999999997</c:v>
                </c:pt>
                <c:pt idx="5">
                  <c:v>84.787800000000004</c:v>
                </c:pt>
                <c:pt idx="6">
                  <c:v>563.72080000000005</c:v>
                </c:pt>
                <c:pt idx="7">
                  <c:v>206.30250000000001</c:v>
                </c:pt>
              </c:numCache>
            </c:numRef>
          </c:xVal>
          <c:yVal>
            <c:numRef>
              <c:f>Sheet1!$B$2:$B$9</c:f>
              <c:numCache>
                <c:formatCode>General</c:formatCode>
                <c:ptCount val="8"/>
                <c:pt idx="0">
                  <c:v>1.03</c:v>
                </c:pt>
                <c:pt idx="1">
                  <c:v>0.748</c:v>
                </c:pt>
                <c:pt idx="2">
                  <c:v>0.751</c:v>
                </c:pt>
                <c:pt idx="3">
                  <c:v>4.0640000000000001</c:v>
                </c:pt>
                <c:pt idx="4">
                  <c:v>1.9950000000000001</c:v>
                </c:pt>
                <c:pt idx="5">
                  <c:v>0.40899999999999997</c:v>
                </c:pt>
                <c:pt idx="6">
                  <c:v>6.1130000000000004</c:v>
                </c:pt>
                <c:pt idx="7">
                  <c:v>2.4860000000000002</c:v>
                </c:pt>
              </c:numCache>
            </c:numRef>
          </c:yVal>
          <c:bubbleSize>
            <c:numRef>
              <c:f>Sheet1!$C$2:$C$9</c:f>
              <c:numCache>
                <c:formatCode>General</c:formatCode>
                <c:ptCount val="8"/>
                <c:pt idx="0">
                  <c:v>523432960</c:v>
                </c:pt>
                <c:pt idx="1">
                  <c:v>246489415</c:v>
                </c:pt>
                <c:pt idx="2">
                  <c:v>205279552</c:v>
                </c:pt>
                <c:pt idx="3">
                  <c:v>108131910</c:v>
                </c:pt>
                <c:pt idx="4">
                  <c:v>101346207</c:v>
                </c:pt>
                <c:pt idx="5">
                  <c:v>61992752</c:v>
                </c:pt>
                <c:pt idx="6">
                  <c:v>44526055</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AD45972-3727-4576-991D-01E5753CE2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B367A8F5-9E31-45C7-A76B-18377FB35E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C7080BC-36E2-4C81-9647-9E8888B85A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457859E7-FE5F-4986-838B-D5EB699012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5CD46F0-0576-4970-9D0C-B249082D6A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C1484AAA-4312-4DC7-ADAF-2666DD6C35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A8F0E25-B1D7-4768-8F1F-D8831DE490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8D321E7-C81D-418C-AD19-123CE8413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38.1935</c:v>
                </c:pt>
              </c:numCache>
            </c:numRef>
          </c:xVal>
          <c:yVal>
            <c:numRef>
              <c:f>Sheet1!$B$2:$B$2</c:f>
              <c:numCache>
                <c:formatCode>General</c:formatCode>
                <c:ptCount val="1"/>
                <c:pt idx="0">
                  <c:v>1</c:v>
                </c:pt>
              </c:numCache>
            </c:numRef>
          </c:yVal>
          <c:bubbleSize>
            <c:numRef>
              <c:f>Sheet1!$C$2:$C$2</c:f>
              <c:numCache>
                <c:formatCode>General</c:formatCode>
                <c:ptCount val="1"/>
                <c:pt idx="0">
                  <c:v>14208</c:v>
                </c:pt>
              </c:numCache>
            </c:numRef>
          </c:bubbleSize>
          <c:bubble3D val="0"/>
          <c:extLst>
            <c:ext xmlns:c15="http://schemas.microsoft.com/office/drawing/2012/chart" uri="{02D57815-91ED-43cb-92C2-25804820EDAC}">
              <c15:datalabelsRange>
                <c15:f>Sheet1!$E$2:$E$10</c15:f>
                <c15:dlblRangeCache>
                  <c:ptCount val="9"/>
                  <c:pt idx="0">
                    <c:v>Hawaiian Tropic</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3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84AD7A-1750-4C0E-9D46-573D35AE5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74A8E5C-085A-4173-9FB9-9DE2965B4C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BF2C4D0-5900-40B2-BBE0-42C7B8E251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302DA19-3947-43D3-B970-8FC4B6D2A5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0FC0509-7940-491F-9598-3223B0E507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B704D15-946E-4391-A67D-15AD38404E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DAA43B5-5219-4BF6-9A00-F1B2E90697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F8A86AA-0F80-4829-B4EF-FB8AE3B1F0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395.63639999999998</c:v>
                </c:pt>
              </c:numCache>
            </c:numRef>
          </c:xVal>
          <c:yVal>
            <c:numRef>
              <c:f>Sheet1!$B$2:$B$2</c:f>
              <c:numCache>
                <c:formatCode>General</c:formatCode>
                <c:ptCount val="1"/>
                <c:pt idx="0">
                  <c:v>2.5670000000000002</c:v>
                </c:pt>
              </c:numCache>
            </c:numRef>
          </c:yVal>
          <c:bubbleSize>
            <c:numRef>
              <c:f>Sheet1!$C$2:$C$2</c:f>
              <c:numCache>
                <c:formatCode>General</c:formatCode>
                <c:ptCount val="1"/>
                <c:pt idx="0">
                  <c:v>21760</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5"/>
          <c:min val="31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D168C1F-60A0-4563-B838-023E5EF435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2E4029E-9B37-4657-B267-64A8D70009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4930E2D-95A2-41B6-90D6-3214E54545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1C0C430-F82A-4342-B5E8-4AE365E259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1A87C65-523A-4F57-9102-41B4246B6E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2637645-3CF0-41E3-A5E3-E2D4A21FFF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44AB6A-D07D-4549-BE36-355A1626F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4B8A7C5-FA6F-491C-B5B3-5481C9F442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258.39229999999998</c:v>
                </c:pt>
                <c:pt idx="1">
                  <c:v>245.6242</c:v>
                </c:pt>
                <c:pt idx="2">
                  <c:v>83.281400000000005</c:v>
                </c:pt>
                <c:pt idx="3">
                  <c:v>237.94919999999999</c:v>
                </c:pt>
                <c:pt idx="4">
                  <c:v>76.384600000000006</c:v>
                </c:pt>
                <c:pt idx="5">
                  <c:v>187.7775</c:v>
                </c:pt>
              </c:numCache>
            </c:numRef>
          </c:xVal>
          <c:yVal>
            <c:numRef>
              <c:f>Sheet1!$B$2:$B$7</c:f>
              <c:numCache>
                <c:formatCode>General</c:formatCode>
                <c:ptCount val="6"/>
                <c:pt idx="0">
                  <c:v>1.879</c:v>
                </c:pt>
                <c:pt idx="1">
                  <c:v>0.85599999999999998</c:v>
                </c:pt>
                <c:pt idx="2">
                  <c:v>0.48799999999999999</c:v>
                </c:pt>
                <c:pt idx="3">
                  <c:v>0.79300000000000004</c:v>
                </c:pt>
                <c:pt idx="4">
                  <c:v>0.47099999999999997</c:v>
                </c:pt>
                <c:pt idx="5">
                  <c:v>3.4830000000000001</c:v>
                </c:pt>
              </c:numCache>
            </c:numRef>
          </c:yVal>
          <c:bubbleSize>
            <c:numRef>
              <c:f>Sheet1!$C$2:$C$7</c:f>
              <c:numCache>
                <c:formatCode>General</c:formatCode>
                <c:ptCount val="6"/>
                <c:pt idx="0">
                  <c:v>313276882</c:v>
                </c:pt>
                <c:pt idx="1">
                  <c:v>103052369</c:v>
                </c:pt>
                <c:pt idx="2">
                  <c:v>58602609</c:v>
                </c:pt>
                <c:pt idx="3">
                  <c:v>42331870</c:v>
                </c:pt>
                <c:pt idx="4">
                  <c:v>37943291</c:v>
                </c:pt>
                <c:pt idx="5">
                  <c:v>27380585</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Caribbean Beach</c:v>
                  </c:pt>
                  <c:pt idx="3">
                    <c:v>Banana Boat</c:v>
                  </c:pt>
                  <c:pt idx="4">
                    <c:v>Nuvel</c:v>
                  </c:pt>
                  <c:pt idx="5">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0"/>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423338A-B065-4E74-8A9C-A0987C30FA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A8E695C-F10C-4A98-8163-F1E460BF4B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785F352-B52D-4BF2-AECF-ED18EC806B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ECFAA72-D11F-4357-92C8-B52B614A48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6433D45-F9FF-4524-A322-2490F95EB7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6DC692C-9624-4C08-9863-F0E7D03E5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1C14FA-3E2D-471D-998B-52223CEDC8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9716539-AA88-4CB4-9637-C2FD36C4C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38.1935</c:v>
                </c:pt>
              </c:numCache>
            </c:numRef>
          </c:xVal>
          <c:yVal>
            <c:numRef>
              <c:f>Sheet1!$B$2:$B$2</c:f>
              <c:numCache>
                <c:formatCode>General</c:formatCode>
                <c:ptCount val="1"/>
                <c:pt idx="0">
                  <c:v>1</c:v>
                </c:pt>
              </c:numCache>
            </c:numRef>
          </c:yVal>
          <c:bubbleSize>
            <c:numRef>
              <c:f>Sheet1!$C$2:$C$2</c:f>
              <c:numCache>
                <c:formatCode>General</c:formatCode>
                <c:ptCount val="1"/>
                <c:pt idx="0">
                  <c:v>14208</c:v>
                </c:pt>
              </c:numCache>
            </c:numRef>
          </c:bubbleSize>
          <c:bubble3D val="0"/>
          <c:extLst>
            <c:ext xmlns:c15="http://schemas.microsoft.com/office/drawing/2012/chart" uri="{02D57815-91ED-43cb-92C2-25804820EDAC}">
              <c15:datalabelsRange>
                <c15:f>Sheet1!$E$2:$E$10</c15:f>
                <c15:dlblRangeCache>
                  <c:ptCount val="9"/>
                  <c:pt idx="0">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ACDD03-0ED0-4DE8-9BF3-5514AFF64B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6D01A8D-3B18-43CF-A383-064C2120A3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2CA640D-F1F6-4B1E-96C4-E11A36CDA6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0F3F54E-E3B0-430A-B705-74666F6ECF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F5F7FAC-20AD-468B-8014-0C5494A3C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1C38BAA-61ED-408C-B3EA-C587F1C601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1E6EFAF-ACB1-40C2-B261-DCD682E360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1E6DE95-231F-4702-ABCA-F66AFE2131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261.5958</c:v>
                </c:pt>
                <c:pt idx="1">
                  <c:v>270.21260000000001</c:v>
                </c:pt>
              </c:numCache>
            </c:numRef>
          </c:xVal>
          <c:yVal>
            <c:numRef>
              <c:f>Sheet1!$B$2:$B$3</c:f>
              <c:numCache>
                <c:formatCode>General</c:formatCode>
                <c:ptCount val="2"/>
                <c:pt idx="0">
                  <c:v>1.006</c:v>
                </c:pt>
                <c:pt idx="1">
                  <c:v>0.85699999999999998</c:v>
                </c:pt>
              </c:numCache>
            </c:numRef>
          </c:yVal>
          <c:bubbleSize>
            <c:numRef>
              <c:f>Sheet1!$C$2:$C$3</c:f>
              <c:numCache>
                <c:formatCode>General</c:formatCode>
                <c:ptCount val="2"/>
                <c:pt idx="0">
                  <c:v>16500156</c:v>
                </c:pt>
                <c:pt idx="1">
                  <c:v>714442</c:v>
                </c:pt>
              </c:numCache>
            </c:numRef>
          </c:bubbleSize>
          <c:bubble3D val="0"/>
          <c:extLst>
            <c:ext xmlns:c15="http://schemas.microsoft.com/office/drawing/2012/chart" uri="{02D57815-91ED-43cb-92C2-25804820EDAC}">
              <c15:datalabelsRange>
                <c15:f>Sheet1!$E$2:$E$10</c15:f>
                <c15:dlblRangeCache>
                  <c:ptCount val="9"/>
                  <c:pt idx="0">
                    <c:v>Nivea</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4"/>
          <c:min val="2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6D802B5-1A79-48B9-8824-0E0EA309A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DA5406B-5176-4194-8D00-8A1EC1CE4A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686CE55-39B1-4F34-B244-983587432C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EE6EA95-2D1F-4016-940A-EAC01DA424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8EB8C43-3DF2-40A7-8F3B-EBF6B1747F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DFA14F0-D6A5-40C6-A861-7658909626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90B20F1-0AAF-49E5-8C91-895775515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1221F5E-ED65-4932-8304-FC2041C977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274.8569</c:v>
                </c:pt>
              </c:numCache>
            </c:numRef>
          </c:xVal>
          <c:yVal>
            <c:numRef>
              <c:f>Sheet1!$B$2:$B$2</c:f>
              <c:numCache>
                <c:formatCode>General</c:formatCode>
                <c:ptCount val="1"/>
                <c:pt idx="0">
                  <c:v>0.997</c:v>
                </c:pt>
              </c:numCache>
            </c:numRef>
          </c:yVal>
          <c:bubbleSize>
            <c:numRef>
              <c:f>Sheet1!$C$2:$C$2</c:f>
              <c:numCache>
                <c:formatCode>General</c:formatCode>
                <c:ptCount val="1"/>
                <c:pt idx="0">
                  <c:v>129845148</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2F2406-6DDD-47CA-B446-B2AB64C51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4FA45C-198A-47E5-ACAE-D7E9815C94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0569A39-C53A-42D7-A107-1AB87348B8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A2C7A78-AF13-4F6A-92DF-B9C7F09F0F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22EFA03-EF7E-4C05-AC21-941AE4FF16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84CA6F2-4EAA-40C4-91CE-242F393DE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FD79261-0138-45CC-8569-B5011FB198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905EC84-15DC-40A2-8A41-35196AB3C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235.20339999999999</c:v>
                </c:pt>
                <c:pt idx="1">
                  <c:v>211.51759999999999</c:v>
                </c:pt>
                <c:pt idx="2">
                  <c:v>168.10589999999999</c:v>
                </c:pt>
                <c:pt idx="3">
                  <c:v>207.99539999999999</c:v>
                </c:pt>
              </c:numCache>
            </c:numRef>
          </c:xVal>
          <c:yVal>
            <c:numRef>
              <c:f>Sheet1!$B$2:$B$5</c:f>
              <c:numCache>
                <c:formatCode>General</c:formatCode>
                <c:ptCount val="4"/>
                <c:pt idx="0">
                  <c:v>0.98599999999999999</c:v>
                </c:pt>
                <c:pt idx="1">
                  <c:v>0.89700000000000002</c:v>
                </c:pt>
                <c:pt idx="2">
                  <c:v>0.89600000000000002</c:v>
                </c:pt>
                <c:pt idx="3">
                  <c:v>2.7839999999999998</c:v>
                </c:pt>
              </c:numCache>
            </c:numRef>
          </c:yVal>
          <c:bubbleSize>
            <c:numRef>
              <c:f>Sheet1!$C$2:$C$5</c:f>
              <c:numCache>
                <c:formatCode>General</c:formatCode>
                <c:ptCount val="4"/>
                <c:pt idx="0">
                  <c:v>318387310</c:v>
                </c:pt>
                <c:pt idx="1">
                  <c:v>168681017</c:v>
                </c:pt>
                <c:pt idx="2">
                  <c:v>73088598</c:v>
                </c:pt>
                <c:pt idx="3">
                  <c:v>13146973</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
          <c:min val="13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906010D-DA66-4A59-B7B2-8649DD01B7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10517B-7B07-4492-9770-C264D4F781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10B2D7B-1986-4EC9-B657-A24A9EABEF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1F6065C-938E-4B2D-BB9F-67ED1F9D22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DE181A2-190F-4416-B32D-5FE452DDF3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EB43580-DD1D-4554-99A1-5446D23467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714506A-A6A0-4276-AEA3-CF48B6E0F3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36BCA0-81B7-4D77-96B4-1ADDE58EA0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262.02730000000003</c:v>
                </c:pt>
                <c:pt idx="1">
                  <c:v>404.45150000000001</c:v>
                </c:pt>
              </c:numCache>
            </c:numRef>
          </c:xVal>
          <c:yVal>
            <c:numRef>
              <c:f>Sheet1!$B$2:$B$3</c:f>
              <c:numCache>
                <c:formatCode>General</c:formatCode>
                <c:ptCount val="2"/>
                <c:pt idx="0">
                  <c:v>0.96699999999999997</c:v>
                </c:pt>
                <c:pt idx="1">
                  <c:v>4.4260000000000002</c:v>
                </c:pt>
              </c:numCache>
            </c:numRef>
          </c:yVal>
          <c:bubbleSize>
            <c:numRef>
              <c:f>Sheet1!$C$2:$C$3</c:f>
              <c:numCache>
                <c:formatCode>General</c:formatCode>
                <c:ptCount val="2"/>
                <c:pt idx="0">
                  <c:v>65122427</c:v>
                </c:pt>
                <c:pt idx="1">
                  <c:v>2967056</c:v>
                </c:pt>
              </c:numCache>
            </c:numRef>
          </c:bubbleSize>
          <c:bubble3D val="0"/>
          <c:extLst>
            <c:ext xmlns:c15="http://schemas.microsoft.com/office/drawing/2012/chart" uri="{02D57815-91ED-43cb-92C2-25804820EDAC}">
              <c15:datalabelsRange>
                <c15:f>Sheet1!$E$2:$E$10</c15:f>
                <c15:dlblRangeCache>
                  <c:ptCount val="9"/>
                  <c:pt idx="0">
                    <c:v>Banana Boat</c:v>
                  </c:pt>
                  <c:pt idx="1">
                    <c:v>Mustela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85"/>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469757-3D5D-48BD-A4F6-AB1B44FCA0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7936C86-D2E5-4161-83AE-80216BA261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286AE8C-CD0F-40ED-BF42-27BB7F5DD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EF925CD-CA5D-4EE0-8AAB-47F7A6123E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E0C6EA2-0A1E-40DC-AA7B-72BCEDE2AE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82CEE04-E337-4E01-8734-F49E7980C4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7F122A2-F9FB-411F-AEB0-9EAC56B023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A96829F-A081-46F1-B95D-6E6ADF4EE1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204.3065</c:v>
                </c:pt>
              </c:numCache>
            </c:numRef>
          </c:xVal>
          <c:yVal>
            <c:numRef>
              <c:f>Sheet1!$B$2:$B$2</c:f>
              <c:numCache>
                <c:formatCode>General</c:formatCode>
                <c:ptCount val="1"/>
                <c:pt idx="0">
                  <c:v>1</c:v>
                </c:pt>
              </c:numCache>
            </c:numRef>
          </c:yVal>
          <c:bubbleSize>
            <c:numRef>
              <c:f>Sheet1!$C$2:$C$2</c:f>
              <c:numCache>
                <c:formatCode>General</c:formatCode>
                <c:ptCount val="1"/>
                <c:pt idx="0">
                  <c:v>1572343</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5"/>
          <c:min val="16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FD00D9-77F2-4DC1-9815-6C7A2A9662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CE3F51D-EDEA-4CAE-A478-9A18E47BF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6E2B8BB-688C-4B3E-8EE4-C40802B699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3CB27BD-F8C7-407F-A32D-DC5371482D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B558807-5971-4D15-91B4-C402637DF0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B2A191D-0DE1-4DE9-A210-5C71AA07CA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F2CFA81-08F1-4E90-A15F-FA928301BA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5300E0B-DE4F-40C3-A1D0-ECC9905725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215.05699999999999</c:v>
                </c:pt>
              </c:numCache>
            </c:numRef>
          </c:xVal>
          <c:yVal>
            <c:numRef>
              <c:f>Sheet1!$B$2:$B$2</c:f>
              <c:numCache>
                <c:formatCode>General</c:formatCode>
                <c:ptCount val="1"/>
                <c:pt idx="0">
                  <c:v>0.93899999999999995</c:v>
                </c:pt>
              </c:numCache>
            </c:numRef>
          </c:yVal>
          <c:bubbleSize>
            <c:numRef>
              <c:f>Sheet1!$C$2:$C$2</c:f>
              <c:numCache>
                <c:formatCode>General</c:formatCode>
                <c:ptCount val="1"/>
                <c:pt idx="0">
                  <c:v>13435038</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8"/>
          <c:min val="17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CFD559-F8CB-4234-B892-259FDAE8DA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6211DD-AAED-45F0-B0DC-A12419EB44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06801CD-FD14-4A7A-9A99-AEF61789B5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9DE1820-288E-4069-B096-693170E16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4F2D99D-0983-4DA8-A81F-E41BE24C28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92FC585-42D9-436F-9571-A1B5683EA2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7F0EC74-6134-4DB0-AF3B-A1BD93A039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8A5C0B5-381A-4CC6-8B59-16BC3F33C3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263.82780000000002</c:v>
                </c:pt>
                <c:pt idx="1">
                  <c:v>348.69290000000001</c:v>
                </c:pt>
                <c:pt idx="2">
                  <c:v>318.44499999999999</c:v>
                </c:pt>
                <c:pt idx="3">
                  <c:v>398.262</c:v>
                </c:pt>
              </c:numCache>
            </c:numRef>
          </c:xVal>
          <c:yVal>
            <c:numRef>
              <c:f>Sheet1!$B$2:$B$5</c:f>
              <c:numCache>
                <c:formatCode>General</c:formatCode>
                <c:ptCount val="4"/>
                <c:pt idx="0">
                  <c:v>0.58799999999999997</c:v>
                </c:pt>
                <c:pt idx="1">
                  <c:v>2.06</c:v>
                </c:pt>
                <c:pt idx="2">
                  <c:v>2.1360000000000001</c:v>
                </c:pt>
                <c:pt idx="3">
                  <c:v>2.097</c:v>
                </c:pt>
              </c:numCache>
            </c:numRef>
          </c:yVal>
          <c:bubbleSize>
            <c:numRef>
              <c:f>Sheet1!$C$2:$C$5</c:f>
              <c:numCache>
                <c:formatCode>General</c:formatCode>
                <c:ptCount val="4"/>
                <c:pt idx="0">
                  <c:v>2320629</c:v>
                </c:pt>
                <c:pt idx="1">
                  <c:v>2139231</c:v>
                </c:pt>
                <c:pt idx="2">
                  <c:v>871584</c:v>
                </c:pt>
                <c:pt idx="3">
                  <c:v>191564</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pt idx="3">
                    <c:v>Mustela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8"/>
          <c:min val="2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BCEBAD8E-B218-4104-9F77-25CBD1FF86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EBF86D81-5EF1-4B62-8D91-0B2C9B390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C952C007-BF47-4493-8722-3E02F3D4C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534F98A0-637C-4401-BF8A-4D9A2B508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755003F6-4DF6-42D4-9B69-9BFF859EEA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62432598-3EAC-4508-B820-790A9DBFE7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47204D7D-022E-401B-9DAC-DFBE8D4827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9366B892-5646-4DC1-B680-E35488DFF7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261.5958</c:v>
                </c:pt>
                <c:pt idx="1">
                  <c:v>270.21260000000001</c:v>
                </c:pt>
              </c:numCache>
            </c:numRef>
          </c:xVal>
          <c:yVal>
            <c:numRef>
              <c:f>Sheet1!$B$2:$B$3</c:f>
              <c:numCache>
                <c:formatCode>General</c:formatCode>
                <c:ptCount val="2"/>
                <c:pt idx="0">
                  <c:v>1.006</c:v>
                </c:pt>
                <c:pt idx="1">
                  <c:v>0.85699999999999998</c:v>
                </c:pt>
              </c:numCache>
            </c:numRef>
          </c:yVal>
          <c:bubbleSize>
            <c:numRef>
              <c:f>Sheet1!$C$2:$C$3</c:f>
              <c:numCache>
                <c:formatCode>General</c:formatCode>
                <c:ptCount val="2"/>
                <c:pt idx="0">
                  <c:v>16500156</c:v>
                </c:pt>
                <c:pt idx="1">
                  <c:v>714442</c:v>
                </c:pt>
              </c:numCache>
            </c:numRef>
          </c:bubbleSize>
          <c:bubble3D val="0"/>
          <c:extLst>
            <c:ext xmlns:c15="http://schemas.microsoft.com/office/drawing/2012/chart" uri="{02D57815-91ED-43cb-92C2-25804820EDAC}">
              <c15:datalabelsRange>
                <c15:f>Sheet1!$E$2:$E$10</c15:f>
                <c15:dlblRangeCache>
                  <c:ptCount val="9"/>
                  <c:pt idx="0">
                    <c:v>Nivea</c:v>
                  </c:pt>
                  <c:pt idx="1">
                    <c:v>Banana Boat</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4"/>
          <c:min val="20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A9E36AB-5521-4460-89D7-982023274F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6981B3C-E775-48A8-B1DB-A1DCB8507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D774A96-9F08-49E5-B488-202B279DF4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D308B0E-0A0E-45D4-9681-F7B39E205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55AA3D5-A51D-414F-9D52-96887FFB99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0C4165F-48D5-4D4B-A1B1-97953CD468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FF43F77-3E49-4FCA-BBA0-1D29A64385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2359C5E-0745-40F6-A183-C227EE9F85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350.09210000000002</c:v>
                </c:pt>
              </c:numCache>
            </c:numRef>
          </c:xVal>
          <c:yVal>
            <c:numRef>
              <c:f>Sheet1!$B$2:$B$2</c:f>
              <c:numCache>
                <c:formatCode>General</c:formatCode>
                <c:ptCount val="1"/>
                <c:pt idx="0">
                  <c:v>0.51700000000000002</c:v>
                </c:pt>
              </c:numCache>
            </c:numRef>
          </c:yVal>
          <c:bubbleSize>
            <c:numRef>
              <c:f>Sheet1!$C$2:$C$2</c:f>
              <c:numCache>
                <c:formatCode>General</c:formatCode>
                <c:ptCount val="1"/>
                <c:pt idx="0">
                  <c:v>2161819</c:v>
                </c:pt>
              </c:numCache>
            </c:numRef>
          </c:bubbleSize>
          <c:bubble3D val="0"/>
          <c:extLst>
            <c:ext xmlns:c15="http://schemas.microsoft.com/office/drawing/2012/chart" uri="{02D57815-91ED-43cb-92C2-25804820EDAC}">
              <c15:datalabelsRange>
                <c15:f>Sheet1!$E$2:$E$10</c15:f>
                <c15:dlblRangeCache>
                  <c:ptCount val="9"/>
                  <c:pt idx="0">
                    <c:v>Neutrogena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4CBFFB7-A6CA-4A8E-BCE7-D62F959EAF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A832F50-B6BB-444C-B30D-B5E900337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D48BF6C-2C6B-4932-82D4-469AB3BC47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12538F2-88C1-4D8A-A3E4-635CD04B5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EA581CC-8FB4-4915-AA9B-3B319CED8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CAB1CAA-0E6D-482B-9FB9-0A18395CF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5CE91D6-5E1F-4872-B1C3-CF7A9BA1C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B7710A4-487A-470C-A5C2-5DFF256B46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632.50260000000003</c:v>
                </c:pt>
                <c:pt idx="1">
                  <c:v>548.4271</c:v>
                </c:pt>
                <c:pt idx="2">
                  <c:v>681.34450000000004</c:v>
                </c:pt>
                <c:pt idx="3">
                  <c:v>678.15869999999995</c:v>
                </c:pt>
              </c:numCache>
            </c:numRef>
          </c:xVal>
          <c:yVal>
            <c:numRef>
              <c:f>Sheet1!$B$2:$B$5</c:f>
              <c:numCache>
                <c:formatCode>General</c:formatCode>
                <c:ptCount val="4"/>
                <c:pt idx="0">
                  <c:v>0.80900000000000005</c:v>
                </c:pt>
                <c:pt idx="1">
                  <c:v>1.607</c:v>
                </c:pt>
                <c:pt idx="2">
                  <c:v>2.2970000000000002</c:v>
                </c:pt>
                <c:pt idx="3">
                  <c:v>0.86499999999999999</c:v>
                </c:pt>
              </c:numCache>
            </c:numRef>
          </c:yVal>
          <c:bubbleSize>
            <c:numRef>
              <c:f>Sheet1!$C$2:$C$5</c:f>
              <c:numCache>
                <c:formatCode>General</c:formatCode>
                <c:ptCount val="4"/>
                <c:pt idx="0">
                  <c:v>29936346</c:v>
                </c:pt>
                <c:pt idx="1">
                  <c:v>29139577</c:v>
                </c:pt>
                <c:pt idx="2">
                  <c:v>3833244</c:v>
                </c:pt>
                <c:pt idx="3">
                  <c:v>3764459</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Vichy</c:v>
                  </c:pt>
                  <c:pt idx="3">
                    <c:v>Heliocare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8"/>
          <c:min val="43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761383-864A-4E31-9476-E54DC37498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91AA80F-B2D2-4BDB-89B1-B741292DF2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71AB0E7-F884-479D-9C9E-610C78062E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43A5991-3620-4B60-9562-E0BD1450B1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071BBF7-D65B-484A-9CCE-22D4EFD50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D9A0DEB-20D7-4EF3-BA3F-A9E2BC75BA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F2F3B65-5B35-4664-AECA-B097E0A300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ED673AA-7321-4F38-8C32-C04C7C0171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616.96550000000002</c:v>
                </c:pt>
                <c:pt idx="1">
                  <c:v>652.5068</c:v>
                </c:pt>
                <c:pt idx="2">
                  <c:v>301.11059999999998</c:v>
                </c:pt>
                <c:pt idx="3">
                  <c:v>657.21069999999997</c:v>
                </c:pt>
                <c:pt idx="4">
                  <c:v>692.55909999999994</c:v>
                </c:pt>
                <c:pt idx="5">
                  <c:v>624.06190000000004</c:v>
                </c:pt>
                <c:pt idx="6">
                  <c:v>701.09299999999996</c:v>
                </c:pt>
                <c:pt idx="7">
                  <c:v>731.90039999999999</c:v>
                </c:pt>
              </c:numCache>
            </c:numRef>
          </c:xVal>
          <c:yVal>
            <c:numRef>
              <c:f>Sheet1!$B$2:$B$9</c:f>
              <c:numCache>
                <c:formatCode>General</c:formatCode>
                <c:ptCount val="8"/>
                <c:pt idx="0">
                  <c:v>2.0150000000000001</c:v>
                </c:pt>
                <c:pt idx="1">
                  <c:v>1.214</c:v>
                </c:pt>
                <c:pt idx="2">
                  <c:v>0.53800000000000003</c:v>
                </c:pt>
                <c:pt idx="3">
                  <c:v>1.909</c:v>
                </c:pt>
                <c:pt idx="4">
                  <c:v>1.321</c:v>
                </c:pt>
                <c:pt idx="5">
                  <c:v>2.0430000000000001</c:v>
                </c:pt>
                <c:pt idx="6">
                  <c:v>3.0049999999999999</c:v>
                </c:pt>
                <c:pt idx="7">
                  <c:v>0.84</c:v>
                </c:pt>
              </c:numCache>
            </c:numRef>
          </c:yVal>
          <c:bubbleSize>
            <c:numRef>
              <c:f>Sheet1!$C$2:$C$9</c:f>
              <c:numCache>
                <c:formatCode>General</c:formatCode>
                <c:ptCount val="8"/>
                <c:pt idx="0">
                  <c:v>328173180</c:v>
                </c:pt>
                <c:pt idx="1">
                  <c:v>160863816</c:v>
                </c:pt>
                <c:pt idx="2">
                  <c:v>160839713</c:v>
                </c:pt>
                <c:pt idx="3">
                  <c:v>106499686</c:v>
                </c:pt>
                <c:pt idx="4">
                  <c:v>104277234</c:v>
                </c:pt>
                <c:pt idx="5">
                  <c:v>50723131</c:v>
                </c:pt>
                <c:pt idx="6">
                  <c:v>49077211</c:v>
                </c:pt>
                <c:pt idx="7">
                  <c:v>48649421</c:v>
                </c:pt>
              </c:numCache>
            </c:numRef>
          </c:bubbleSize>
          <c:bubble3D val="0"/>
          <c:extLst>
            <c:ext xmlns:c15="http://schemas.microsoft.com/office/drawing/2012/chart" uri="{02D57815-91ED-43cb-92C2-25804820EDAC}">
              <c15:datalabelsRange>
                <c15:f>Sheet1!$E$2:$E$10</c15:f>
                <c15:dlblRangeCache>
                  <c:ptCount val="9"/>
                  <c:pt idx="0">
                    <c:v>Isdin</c:v>
                  </c:pt>
                  <c:pt idx="1">
                    <c:v>Avene</c:v>
                  </c:pt>
                  <c:pt idx="2">
                    <c:v>Neutrogena</c:v>
                  </c:pt>
                  <c:pt idx="3">
                    <c:v>La Roche-Posay</c:v>
                  </c:pt>
                  <c:pt idx="4">
                    <c:v>Eucerin</c:v>
                  </c:pt>
                  <c:pt idx="5">
                    <c:v>Heliocare</c:v>
                  </c:pt>
                  <c:pt idx="6">
                    <c:v>Photoderm</c:v>
                  </c:pt>
                  <c:pt idx="7">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8"/>
          <c:min val="24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FCBF3F-C356-405F-8754-68506C42D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02FE7E2-0D40-42D2-9F47-073B3DCA32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67F89E6-4D8F-40C2-BEA6-430D87D180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F16D7F9-B9BA-42CA-A425-E0F7F0DEB6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130F83-A610-4D14-B1F0-666741D5D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E49B76C-AEC2-4704-BB98-969EDCFBC7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9DB97EE-35AF-4722-B658-F86AE0A56A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504CE89-E253-4B84-9EF6-4FA47AE972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614.13599999999997</c:v>
                </c:pt>
                <c:pt idx="1">
                  <c:v>645.86260000000004</c:v>
                </c:pt>
                <c:pt idx="2">
                  <c:v>726.0145</c:v>
                </c:pt>
                <c:pt idx="3">
                  <c:v>646.51089999999999</c:v>
                </c:pt>
                <c:pt idx="4">
                  <c:v>592.42269999999996</c:v>
                </c:pt>
                <c:pt idx="5">
                  <c:v>581.06089999999995</c:v>
                </c:pt>
              </c:numCache>
            </c:numRef>
          </c:xVal>
          <c:yVal>
            <c:numRef>
              <c:f>Sheet1!$B$2:$B$7</c:f>
              <c:numCache>
                <c:formatCode>General</c:formatCode>
                <c:ptCount val="6"/>
                <c:pt idx="0">
                  <c:v>0.94399999999999995</c:v>
                </c:pt>
                <c:pt idx="1">
                  <c:v>0.996</c:v>
                </c:pt>
                <c:pt idx="2">
                  <c:v>1.2</c:v>
                </c:pt>
                <c:pt idx="3">
                  <c:v>0.996</c:v>
                </c:pt>
                <c:pt idx="4">
                  <c:v>0.91100000000000003</c:v>
                </c:pt>
                <c:pt idx="5">
                  <c:v>1.149</c:v>
                </c:pt>
              </c:numCache>
            </c:numRef>
          </c:yVal>
          <c:bubbleSize>
            <c:numRef>
              <c:f>Sheet1!$C$2:$C$7</c:f>
              <c:numCache>
                <c:formatCode>General</c:formatCode>
                <c:ptCount val="6"/>
                <c:pt idx="0">
                  <c:v>147422120</c:v>
                </c:pt>
                <c:pt idx="1">
                  <c:v>96362699</c:v>
                </c:pt>
                <c:pt idx="2">
                  <c:v>58831861</c:v>
                </c:pt>
                <c:pt idx="3">
                  <c:v>26462337</c:v>
                </c:pt>
                <c:pt idx="4">
                  <c:v>21888242</c:v>
                </c:pt>
                <c:pt idx="5">
                  <c:v>18933868</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Heliocare</c:v>
                  </c:pt>
                  <c:pt idx="4">
                    <c:v>Eucerin</c:v>
                  </c:pt>
                  <c:pt idx="5">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1"/>
          <c:min val="46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7E021F-FC8A-49D6-94D8-61C4C0731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AFDAA5-9105-49C0-86AD-FE237A8A0D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ABD6B79-287B-4D38-BA65-BBB3AB7583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0DB2735-84CA-49B6-ADAE-6A653D7809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A551B87-17F3-41E5-9B83-761FF5A537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F05C341-CA07-4571-A534-D23695ED56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F1C0940-3D49-444C-900D-1C9CE08743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63A437D-9F5C-4091-AC03-75BA99678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627.3288</c:v>
                </c:pt>
                <c:pt idx="1">
                  <c:v>623.38030000000003</c:v>
                </c:pt>
                <c:pt idx="2">
                  <c:v>577.38869999999997</c:v>
                </c:pt>
                <c:pt idx="3">
                  <c:v>646.18470000000002</c:v>
                </c:pt>
                <c:pt idx="4">
                  <c:v>721.47519999999997</c:v>
                </c:pt>
                <c:pt idx="5">
                  <c:v>495.24310000000003</c:v>
                </c:pt>
              </c:numCache>
            </c:numRef>
          </c:xVal>
          <c:yVal>
            <c:numRef>
              <c:f>Sheet1!$B$2:$B$7</c:f>
              <c:numCache>
                <c:formatCode>General</c:formatCode>
                <c:ptCount val="6"/>
                <c:pt idx="0">
                  <c:v>0.498</c:v>
                </c:pt>
                <c:pt idx="1">
                  <c:v>2.4279999999999999</c:v>
                </c:pt>
                <c:pt idx="2">
                  <c:v>2.2370000000000001</c:v>
                </c:pt>
                <c:pt idx="3">
                  <c:v>2.12</c:v>
                </c:pt>
                <c:pt idx="4">
                  <c:v>3.6</c:v>
                </c:pt>
                <c:pt idx="5">
                  <c:v>0.96799999999999997</c:v>
                </c:pt>
              </c:numCache>
            </c:numRef>
          </c:yVal>
          <c:bubbleSize>
            <c:numRef>
              <c:f>Sheet1!$C$2:$C$7</c:f>
              <c:numCache>
                <c:formatCode>General</c:formatCode>
                <c:ptCount val="6"/>
                <c:pt idx="0">
                  <c:v>112770510</c:v>
                </c:pt>
                <c:pt idx="1">
                  <c:v>91754106</c:v>
                </c:pt>
                <c:pt idx="2">
                  <c:v>61804261</c:v>
                </c:pt>
                <c:pt idx="3">
                  <c:v>23401579</c:v>
                </c:pt>
                <c:pt idx="4">
                  <c:v>13728230</c:v>
                </c:pt>
                <c:pt idx="5">
                  <c:v>6321283</c:v>
                </c:pt>
              </c:numCache>
            </c:numRef>
          </c:bubbleSize>
          <c:bubble3D val="0"/>
          <c:extLst>
            <c:ext xmlns:c15="http://schemas.microsoft.com/office/drawing/2012/chart" uri="{02D57815-91ED-43cb-92C2-25804820EDAC}">
              <c15:datalabelsRange>
                <c15:f>Sheet1!$E$2:$E$10</c15:f>
                <c15:dlblRangeCache>
                  <c:ptCount val="9"/>
                  <c:pt idx="0">
                    <c:v>Isdin</c:v>
                  </c:pt>
                  <c:pt idx="1">
                    <c:v>Eucerin</c:v>
                  </c:pt>
                  <c:pt idx="2">
                    <c:v>La Roche-Posay</c:v>
                  </c:pt>
                  <c:pt idx="3">
                    <c:v>Heliocare</c:v>
                  </c:pt>
                  <c:pt idx="4">
                    <c:v>Photoderm</c:v>
                  </c:pt>
                  <c:pt idx="5">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6"/>
          <c:min val="39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FF252A-DEDD-4406-BF67-0E9EDC8165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0B821C-0C37-457F-9215-2FDEB0CD71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3F5CCC2-D8DC-44E0-8ACD-2EE169D46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2CB3B6D-3EBA-4BE9-B00B-195BA9D0B6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06395A-A913-43CB-8E54-2D19DB344D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A2BA37E-A2C5-4B86-B239-4FA0EAAC40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35F4288-36B3-45CF-8457-2CD3E4E295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22936B6-39BA-4CA8-A46A-FAFBF5A1E5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678.49900000000002</c:v>
                </c:pt>
                <c:pt idx="1">
                  <c:v>788.79700000000003</c:v>
                </c:pt>
              </c:numCache>
            </c:numRef>
          </c:xVal>
          <c:yVal>
            <c:numRef>
              <c:f>Sheet1!$B$2:$B$3</c:f>
              <c:numCache>
                <c:formatCode>General</c:formatCode>
                <c:ptCount val="2"/>
                <c:pt idx="0">
                  <c:v>0.90100000000000002</c:v>
                </c:pt>
                <c:pt idx="1">
                  <c:v>2.1040000000000001</c:v>
                </c:pt>
              </c:numCache>
            </c:numRef>
          </c:yVal>
          <c:bubbleSize>
            <c:numRef>
              <c:f>Sheet1!$C$2:$C$3</c:f>
              <c:numCache>
                <c:formatCode>General</c:formatCode>
                <c:ptCount val="2"/>
                <c:pt idx="0">
                  <c:v>34963731</c:v>
                </c:pt>
                <c:pt idx="1">
                  <c:v>7290851</c:v>
                </c:pt>
              </c:numCache>
            </c:numRef>
          </c:bubbleSize>
          <c:bubble3D val="0"/>
          <c:extLst>
            <c:ext xmlns:c15="http://schemas.microsoft.com/office/drawing/2012/chart" uri="{02D57815-91ED-43cb-92C2-25804820EDAC}">
              <c15:datalabelsRange>
                <c15:f>Sheet1!$E$2:$E$10</c15:f>
                <c15:dlblRangeCache>
                  <c:ptCount val="9"/>
                  <c:pt idx="0">
                    <c:v>Eucerin</c:v>
                  </c:pt>
                  <c:pt idx="1">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7"/>
          <c:min val="5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7EADA4-951E-4A01-A61A-5F447E695C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EEE7B5-3174-416C-BB20-F12977ECA9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EEC85A8-2C20-4FDF-BAAC-45313AEDC0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578D5E3-5C21-44A0-AF1E-7C66132B9A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4C43A76-CB9C-42B5-8CDB-D84D02106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415FA0E8-78C8-4969-99EC-5D6EA672F2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1E9A258-AB37-4F4E-8666-C221B9E36C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8A61261-E607-444A-BDD3-6A4BE5DB8E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242.57839999999999</c:v>
                </c:pt>
                <c:pt idx="1">
                  <c:v>623.33420000000001</c:v>
                </c:pt>
                <c:pt idx="2">
                  <c:v>744.73800000000006</c:v>
                </c:pt>
                <c:pt idx="3">
                  <c:v>675.7758</c:v>
                </c:pt>
                <c:pt idx="4">
                  <c:v>505.11149999999998</c:v>
                </c:pt>
                <c:pt idx="5">
                  <c:v>594.25900000000001</c:v>
                </c:pt>
                <c:pt idx="6">
                  <c:v>418.52390000000003</c:v>
                </c:pt>
                <c:pt idx="7">
                  <c:v>839.40419999999995</c:v>
                </c:pt>
              </c:numCache>
            </c:numRef>
          </c:xVal>
          <c:yVal>
            <c:numRef>
              <c:f>Sheet1!$B$2:$B$9</c:f>
              <c:numCache>
                <c:formatCode>General</c:formatCode>
                <c:ptCount val="8"/>
                <c:pt idx="0">
                  <c:v>1.2210000000000001</c:v>
                </c:pt>
                <c:pt idx="1">
                  <c:v>1.478</c:v>
                </c:pt>
                <c:pt idx="2">
                  <c:v>1.4079999999999999</c:v>
                </c:pt>
                <c:pt idx="3">
                  <c:v>0.78300000000000003</c:v>
                </c:pt>
                <c:pt idx="4">
                  <c:v>0.78900000000000003</c:v>
                </c:pt>
                <c:pt idx="5">
                  <c:v>0.47899999999999998</c:v>
                </c:pt>
                <c:pt idx="6">
                  <c:v>0.67500000000000004</c:v>
                </c:pt>
                <c:pt idx="7">
                  <c:v>0.84299999999999997</c:v>
                </c:pt>
              </c:numCache>
            </c:numRef>
          </c:yVal>
          <c:bubbleSize>
            <c:numRef>
              <c:f>Sheet1!$C$2:$C$9</c:f>
              <c:numCache>
                <c:formatCode>General</c:formatCode>
                <c:ptCount val="8"/>
                <c:pt idx="0">
                  <c:v>26871382</c:v>
                </c:pt>
                <c:pt idx="1">
                  <c:v>18994862</c:v>
                </c:pt>
                <c:pt idx="2">
                  <c:v>11537481</c:v>
                </c:pt>
                <c:pt idx="3">
                  <c:v>10352210</c:v>
                </c:pt>
                <c:pt idx="4">
                  <c:v>9773403</c:v>
                </c:pt>
                <c:pt idx="5">
                  <c:v>8609624</c:v>
                </c:pt>
                <c:pt idx="6">
                  <c:v>3404692</c:v>
                </c:pt>
                <c:pt idx="7">
                  <c:v>2900981</c:v>
                </c:pt>
              </c:numCache>
            </c:numRef>
          </c:bubbleSize>
          <c:bubble3D val="0"/>
          <c:extLst>
            <c:ext xmlns:c15="http://schemas.microsoft.com/office/drawing/2012/chart" uri="{02D57815-91ED-43cb-92C2-25804820EDAC}">
              <c15:datalabelsRange>
                <c15:f>Sheet1!$E$2:$E$10</c15:f>
                <c15:dlblRangeCache>
                  <c:ptCount val="9"/>
                  <c:pt idx="0">
                    <c:v>Loreal Paris</c:v>
                  </c:pt>
                  <c:pt idx="1">
                    <c:v>Isdin</c:v>
                  </c:pt>
                  <c:pt idx="2">
                    <c:v>La Roche-Posay</c:v>
                  </c:pt>
                  <c:pt idx="3">
                    <c:v>Eucerin</c:v>
                  </c:pt>
                  <c:pt idx="4">
                    <c:v>Cetaphil</c:v>
                  </c:pt>
                  <c:pt idx="5">
                    <c:v>Avene</c:v>
                  </c:pt>
                  <c:pt idx="6">
                    <c:v>Eclipsol</c:v>
                  </c:pt>
                  <c:pt idx="7">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07"/>
          <c:min val="19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3BD141-F6DA-4E34-A389-559459317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33AAF31-79A9-4548-A6E6-D96067A6A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6ABCDE1-B359-4A22-8291-AE05AAE975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DC8319F-E19F-4B82-9BEF-7328780516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B0CCE17-D8E1-4848-AABD-A4F0EDB588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1E22BA8-76F6-42FC-A909-FCBA5EE9A3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503B5B4-EE8D-4020-8D91-DFEB803954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83F0E04-A6D3-4BFD-A0FD-2FCDD8679C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614.44690000000003</c:v>
                </c:pt>
                <c:pt idx="1">
                  <c:v>287.61689999999999</c:v>
                </c:pt>
                <c:pt idx="2">
                  <c:v>624.47</c:v>
                </c:pt>
              </c:numCache>
            </c:numRef>
          </c:xVal>
          <c:yVal>
            <c:numRef>
              <c:f>Sheet1!$B$2:$B$4</c:f>
              <c:numCache>
                <c:formatCode>General</c:formatCode>
                <c:ptCount val="3"/>
                <c:pt idx="0">
                  <c:v>0.77100000000000002</c:v>
                </c:pt>
                <c:pt idx="1">
                  <c:v>1.331</c:v>
                </c:pt>
                <c:pt idx="2">
                  <c:v>1.23</c:v>
                </c:pt>
              </c:numCache>
            </c:numRef>
          </c:yVal>
          <c:bubbleSize>
            <c:numRef>
              <c:f>Sheet1!$C$2:$C$4</c:f>
              <c:numCache>
                <c:formatCode>General</c:formatCode>
                <c:ptCount val="3"/>
                <c:pt idx="0">
                  <c:v>6626810</c:v>
                </c:pt>
                <c:pt idx="1">
                  <c:v>4484235</c:v>
                </c:pt>
                <c:pt idx="2">
                  <c:v>4388775</c:v>
                </c:pt>
              </c:numCache>
            </c:numRef>
          </c:bubbleSize>
          <c:bubble3D val="0"/>
          <c:extLst>
            <c:ext xmlns:c15="http://schemas.microsoft.com/office/drawing/2012/chart" uri="{02D57815-91ED-43cb-92C2-25804820EDAC}">
              <c15:datalabelsRange>
                <c15:f>Sheet1!$E$2:$E$10</c15:f>
                <c15:dlblRangeCache>
                  <c:ptCount val="9"/>
                  <c:pt idx="0">
                    <c:v>Isdin</c:v>
                  </c:pt>
                  <c:pt idx="1">
                    <c:v>Eclipsol</c:v>
                  </c:pt>
                  <c:pt idx="2">
                    <c:v>La Roche-Posay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49"/>
          <c:min val="2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DF4971F-2414-416E-B782-C401747614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8D731C-A774-4AFA-8511-B872E2A908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FF93D4A-6B05-4AC8-BD7C-239A6E98E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D623A42-841B-4472-95FB-404437A5EF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63AC3CB-4209-48D5-8AE0-2E4A9BB129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DA5544A-1254-4ACC-9A8D-F0651B1516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A875CC5-0DC0-4FE9-8F9C-36DF0BFD50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2E4B2AC-2C31-4E74-B4FE-8E65685E5E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721.28530000000001</c:v>
                </c:pt>
                <c:pt idx="1">
                  <c:v>975.346</c:v>
                </c:pt>
                <c:pt idx="2">
                  <c:v>605.37639999999999</c:v>
                </c:pt>
              </c:numCache>
            </c:numRef>
          </c:xVal>
          <c:yVal>
            <c:numRef>
              <c:f>Sheet1!$B$2:$B$4</c:f>
              <c:numCache>
                <c:formatCode>General</c:formatCode>
                <c:ptCount val="3"/>
                <c:pt idx="0">
                  <c:v>0.90300000000000002</c:v>
                </c:pt>
                <c:pt idx="1">
                  <c:v>1.6779999999999999</c:v>
                </c:pt>
                <c:pt idx="2">
                  <c:v>1.673</c:v>
                </c:pt>
              </c:numCache>
            </c:numRef>
          </c:yVal>
          <c:bubbleSize>
            <c:numRef>
              <c:f>Sheet1!$C$2:$C$4</c:f>
              <c:numCache>
                <c:formatCode>General</c:formatCode>
                <c:ptCount val="3"/>
                <c:pt idx="0">
                  <c:v>24116173</c:v>
                </c:pt>
                <c:pt idx="1">
                  <c:v>4087675</c:v>
                </c:pt>
                <c:pt idx="2">
                  <c:v>2301641</c:v>
                </c:pt>
              </c:numCache>
            </c:numRef>
          </c:bubbleSize>
          <c:bubble3D val="0"/>
          <c:extLst>
            <c:ext xmlns:c15="http://schemas.microsoft.com/office/drawing/2012/chart" uri="{02D57815-91ED-43cb-92C2-25804820EDAC}">
              <c15:datalabelsRange>
                <c15:f>Sheet1!$E$2:$E$10</c15:f>
                <c15:dlblRangeCache>
                  <c:ptCount val="9"/>
                  <c:pt idx="0">
                    <c:v>Photoderm</c:v>
                  </c:pt>
                  <c:pt idx="1">
                    <c:v>La Roche-Posay</c:v>
                  </c:pt>
                  <c:pt idx="2">
                    <c:v>Genove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0"/>
          <c:min val="48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C540723-5686-40B6-9C51-EF3E115A2D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FFF29FC-E9CC-4586-A4B5-B7C2D83327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50ADEB3-C6A2-4459-BE32-4862472C28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604FF83-DF8B-4482-A5B5-32D71BDE32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446B67F-51E4-4B03-87F6-4B7B37E821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16C4FAF-A5BE-493E-AA2E-1A2F24086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C3C3BD7-C9F5-4456-9B58-6DE6092126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3E8B193-8903-4F8B-86D2-9C082F9543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475.40699999999998</c:v>
                </c:pt>
              </c:numCache>
            </c:numRef>
          </c:xVal>
          <c:yVal>
            <c:numRef>
              <c:f>Sheet1!$B$2:$B$2</c:f>
              <c:numCache>
                <c:formatCode>General</c:formatCode>
                <c:ptCount val="1"/>
                <c:pt idx="0">
                  <c:v>0.998</c:v>
                </c:pt>
              </c:numCache>
            </c:numRef>
          </c:yVal>
          <c:bubbleSize>
            <c:numRef>
              <c:f>Sheet1!$C$2:$C$2</c:f>
              <c:numCache>
                <c:formatCode>General</c:formatCode>
                <c:ptCount val="1"/>
                <c:pt idx="0">
                  <c:v>36576861</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70"/>
          <c:min val="3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E1C363-AE94-41A8-A0BD-21D61C628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A00672A-C3EB-4B1A-AF9D-B119910AF8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7554BF2-BA22-4686-9852-8D272BA4CC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25C4CCD-B48B-4789-8589-E155590617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5AE9072-584F-4FBF-9E70-18B423B99D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61AE77B-2D56-4AB5-A4E4-C79A045E47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517889D-F7B1-4FCB-B044-0CA868F502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C5A827E-D33A-45E9-802F-6037C20AE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274.8569</c:v>
                </c:pt>
              </c:numCache>
            </c:numRef>
          </c:xVal>
          <c:yVal>
            <c:numRef>
              <c:f>Sheet1!$B$2:$B$2</c:f>
              <c:numCache>
                <c:formatCode>General</c:formatCode>
                <c:ptCount val="1"/>
                <c:pt idx="0">
                  <c:v>0.997</c:v>
                </c:pt>
              </c:numCache>
            </c:numRef>
          </c:yVal>
          <c:bubbleSize>
            <c:numRef>
              <c:f>Sheet1!$C$2:$C$2</c:f>
              <c:numCache>
                <c:formatCode>General</c:formatCode>
                <c:ptCount val="1"/>
                <c:pt idx="0">
                  <c:v>129845148</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0"/>
          <c:min val="22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69BBC24-39FE-47BC-96C1-8723EA6734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54C0CA1-09D1-49E4-A419-0B6FBD3EAF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735D5DE-1C14-442E-942E-8269B2FA40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7CFB112-51C5-4A43-BFC4-961D5DAAE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641BDD5-0CBA-4D45-ABDC-A4215A1523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5E8C76D-8BFF-421F-A263-675728672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3BA59C5-9646-4DED-8230-2F35660B3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4093373-5AF3-49DA-AEF8-73B58E533F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254.5727</c:v>
                </c:pt>
                <c:pt idx="1">
                  <c:v>74.708699999999993</c:v>
                </c:pt>
              </c:numCache>
            </c:numRef>
          </c:xVal>
          <c:yVal>
            <c:numRef>
              <c:f>Sheet1!$B$2:$B$3</c:f>
              <c:numCache>
                <c:formatCode>General</c:formatCode>
                <c:ptCount val="2"/>
                <c:pt idx="0">
                  <c:v>1.2230000000000001</c:v>
                </c:pt>
                <c:pt idx="1">
                  <c:v>0.69299999999999995</c:v>
                </c:pt>
              </c:numCache>
            </c:numRef>
          </c:yVal>
          <c:bubbleSize>
            <c:numRef>
              <c:f>Sheet1!$C$2:$C$3</c:f>
              <c:numCache>
                <c:formatCode>General</c:formatCode>
                <c:ptCount val="2"/>
                <c:pt idx="0">
                  <c:v>53404764</c:v>
                </c:pt>
                <c:pt idx="1">
                  <c:v>20489297</c:v>
                </c:pt>
              </c:numCache>
            </c:numRef>
          </c:bubbleSize>
          <c:bubble3D val="0"/>
          <c:extLst>
            <c:ext xmlns:c15="http://schemas.microsoft.com/office/drawing/2012/chart" uri="{02D57815-91ED-43cb-92C2-25804820EDAC}">
              <c15:datalabelsRange>
                <c15:f>Sheet1!$E$2:$E$10</c15:f>
                <c15:dlblRangeCache>
                  <c:ptCount val="9"/>
                  <c:pt idx="0">
                    <c:v>Banana Boat</c:v>
                  </c:pt>
                  <c:pt idx="1">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5"/>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EAAE08-31E0-4A6F-B43A-A57C72FDD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5DC4C76-05FD-4C10-A1D9-A7B95D9003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196CBEB-5C60-4DCD-95F0-53CE9F6EC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0523496-0A40-4B39-A06C-9F4D9EEC33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B0FD04F-22F9-4641-881E-0E55C34C37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5B767DD-3350-419E-82C4-14D213876B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520CFEC-5AB3-4A63-8FB8-6035FA0943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8C74588-4C1F-4767-B27C-FA9147A4B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201.1328</c:v>
                </c:pt>
                <c:pt idx="1">
                  <c:v>276.9074</c:v>
                </c:pt>
              </c:numCache>
            </c:numRef>
          </c:xVal>
          <c:yVal>
            <c:numRef>
              <c:f>Sheet1!$B$2:$B$3</c:f>
              <c:numCache>
                <c:formatCode>General</c:formatCode>
                <c:ptCount val="2"/>
                <c:pt idx="0">
                  <c:v>0.97399999999999998</c:v>
                </c:pt>
                <c:pt idx="1">
                  <c:v>1.0740000000000001</c:v>
                </c:pt>
              </c:numCache>
            </c:numRef>
          </c:yVal>
          <c:bubbleSize>
            <c:numRef>
              <c:f>Sheet1!$C$2:$C$3</c:f>
              <c:numCache>
                <c:formatCode>General</c:formatCode>
                <c:ptCount val="2"/>
                <c:pt idx="0">
                  <c:v>77253107</c:v>
                </c:pt>
                <c:pt idx="1">
                  <c:v>30236346</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2"/>
          <c:min val="1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FDFF18-CAA3-428C-880C-D9A59AE324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F1240BC-DD82-4FEA-B54A-958B6A329A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DD26F2F-295D-49D4-9863-D537DEBC22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CB1F6AC-2555-4F67-8A45-79A78AEBAA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68156FE-0F5A-4E0A-A467-F75718085A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049B9DE-98E2-4883-A272-8E26C7286B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52206C2-8F89-434A-888C-EC8A74301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F119EF9-3F8B-48C6-AC2E-0BBF14C83C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190.02770000000001</c:v>
                </c:pt>
              </c:numCache>
            </c:numRef>
          </c:xVal>
          <c:yVal>
            <c:numRef>
              <c:f>Sheet1!$B$2:$B$2</c:f>
              <c:numCache>
                <c:formatCode>General</c:formatCode>
                <c:ptCount val="1"/>
                <c:pt idx="0">
                  <c:v>1.008</c:v>
                </c:pt>
              </c:numCache>
            </c:numRef>
          </c:yVal>
          <c:bubbleSize>
            <c:numRef>
              <c:f>Sheet1!$C$2:$C$2</c:f>
              <c:numCache>
                <c:formatCode>General</c:formatCode>
                <c:ptCount val="1"/>
                <c:pt idx="0">
                  <c:v>31788031</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8"/>
          <c:min val="15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8EE5FC-74D8-4360-85E6-9FAE7B7A9B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E9D1324-3897-40FF-89FF-18FCF84AB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6811D54-0FDA-45EC-B60C-155A0FA32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C2F200C-BE2B-41C9-96AC-EEE414AEA4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5F13426-6A0C-46A3-A6C6-A9E819D12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63F4619-5341-4EF2-919B-F4E240F3E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CC654F6-0A3B-46AA-983C-95DFD709A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6D29DCB-3960-4A4F-98BB-921F7BE51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207.893</c:v>
                </c:pt>
              </c:numCache>
            </c:numRef>
          </c:xVal>
          <c:yVal>
            <c:numRef>
              <c:f>Sheet1!$B$2:$B$2</c:f>
              <c:numCache>
                <c:formatCode>General</c:formatCode>
                <c:ptCount val="1"/>
                <c:pt idx="0">
                  <c:v>1</c:v>
                </c:pt>
              </c:numCache>
            </c:numRef>
          </c:yVal>
          <c:bubbleSize>
            <c:numRef>
              <c:f>Sheet1!$C$2:$C$2</c:f>
              <c:numCache>
                <c:formatCode>General</c:formatCode>
                <c:ptCount val="1"/>
                <c:pt idx="0">
                  <c:v>1674786</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9"/>
          <c:min val="16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16FA251-726B-4C6D-A9A8-6CE41D91F1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EE19B2D-9C59-40A3-833D-317C34195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4B6ED3-2BDF-44E6-90F8-560BE97E4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476C9EE-7C4C-4901-BA9B-EDD7713C3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C5CBDA5-34C8-4521-B402-5C7CBCD339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187112C-C5DB-4F9F-A37E-D861476BDF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04767AB-0D31-4668-BB59-1DFD651F06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8524ABD-6B61-4710-BD87-B60508A8ED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208.25069999999999</c:v>
                </c:pt>
                <c:pt idx="1">
                  <c:v>390.87819999999999</c:v>
                </c:pt>
                <c:pt idx="2">
                  <c:v>316.08710000000002</c:v>
                </c:pt>
              </c:numCache>
            </c:numRef>
          </c:xVal>
          <c:yVal>
            <c:numRef>
              <c:f>Sheet1!$B$2:$B$4</c:f>
              <c:numCache>
                <c:formatCode>General</c:formatCode>
                <c:ptCount val="3"/>
                <c:pt idx="0">
                  <c:v>0.61299999999999999</c:v>
                </c:pt>
                <c:pt idx="1">
                  <c:v>2.3250000000000002</c:v>
                </c:pt>
                <c:pt idx="2">
                  <c:v>2.12</c:v>
                </c:pt>
              </c:numCache>
            </c:numRef>
          </c:yVal>
          <c:bubbleSize>
            <c:numRef>
              <c:f>Sheet1!$C$2:$C$4</c:f>
              <c:numCache>
                <c:formatCode>General</c:formatCode>
                <c:ptCount val="3"/>
                <c:pt idx="0">
                  <c:v>792602</c:v>
                </c:pt>
                <c:pt idx="1">
                  <c:v>599998</c:v>
                </c:pt>
                <c:pt idx="2">
                  <c:v>319248</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9"/>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92B11F-F537-4BB3-A62F-DEFFD9ADA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C857B02-85A4-4F93-848C-3C47783554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C54D24F-48DF-4FD8-94AB-E35EDCD53B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FDFBB78-0E46-4479-99CD-4BB324E47C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BC47BBA-AF35-4C78-A937-DBA5DED43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FB0C3B8-FB84-4B4B-BF22-4B2E56926A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B29F439-4E48-42E7-B447-D14496D95B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2F57897-8FA7-497B-A420-22777A7D6A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550.43579999999997</c:v>
                </c:pt>
              </c:numCache>
            </c:numRef>
          </c:xVal>
          <c:yVal>
            <c:numRef>
              <c:f>Sheet1!$B$2:$B$2</c:f>
              <c:numCache>
                <c:formatCode>General</c:formatCode>
                <c:ptCount val="1"/>
                <c:pt idx="0">
                  <c:v>1</c:v>
                </c:pt>
              </c:numCache>
            </c:numRef>
          </c:yVal>
          <c:bubbleSize>
            <c:numRef>
              <c:f>Sheet1!$C$2:$C$2</c:f>
              <c:numCache>
                <c:formatCode>General</c:formatCode>
                <c:ptCount val="1"/>
                <c:pt idx="0">
                  <c:v>12639657</c:v>
                </c:pt>
              </c:numCache>
            </c:numRef>
          </c:bubbleSize>
          <c:bubble3D val="0"/>
          <c:extLst>
            <c:ext xmlns:c15="http://schemas.microsoft.com/office/drawing/2012/chart" uri="{02D57815-91ED-43cb-92C2-25804820EDAC}">
              <c15:datalabelsRange>
                <c15:f>Sheet1!$E$2:$E$10</c15:f>
                <c15:dlblRangeCache>
                  <c:ptCount val="9"/>
                  <c:pt idx="0">
                    <c:v>Heliocare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1"/>
          <c:min val="4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76B3AE8-0780-43BC-81FD-5CCC73CAE1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B0C961F-D5A8-49B6-B562-8BE258B45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0BD6994-CEAA-44EC-9725-4ECADB9F27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4EC1F97-7694-40D8-8384-0C9FF8402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B480484-4256-4886-9741-C454BEC64D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1F7127B-F6CB-4A4A-B5E9-EDF9803C85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1932FDA-990B-40A8-B868-3700C6EFEA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88AA8CA-BE03-481F-97C5-33D5E0833E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395.63639999999998</c:v>
                </c:pt>
              </c:numCache>
            </c:numRef>
          </c:xVal>
          <c:yVal>
            <c:numRef>
              <c:f>Sheet1!$B$2:$B$2</c:f>
              <c:numCache>
                <c:formatCode>General</c:formatCode>
                <c:ptCount val="1"/>
                <c:pt idx="0">
                  <c:v>2.536</c:v>
                </c:pt>
              </c:numCache>
            </c:numRef>
          </c:yVal>
          <c:bubbleSize>
            <c:numRef>
              <c:f>Sheet1!$C$2:$C$2</c:f>
              <c:numCache>
                <c:formatCode>General</c:formatCode>
                <c:ptCount val="1"/>
                <c:pt idx="0">
                  <c:v>21760</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5"/>
          <c:min val="31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14BB24-A1E0-4AF8-A855-1F07CEEF9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CC050AB-2F9C-490F-8067-F6797D5757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EAB5529-B372-4BEA-A010-0EEC5839E3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5701786-662D-48AA-AFB0-57987C9D7A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645DEB3-175E-49ED-BBFA-A2057CFDDC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7444F20-A821-44A4-A69D-62C9228BA7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9507F04-B716-4338-9B51-EAB7EC976D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F7DB2AE-21DE-4C35-80F4-D20AD61922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257.71620000000001</c:v>
                </c:pt>
                <c:pt idx="1">
                  <c:v>247.16579999999999</c:v>
                </c:pt>
                <c:pt idx="2">
                  <c:v>84.560900000000004</c:v>
                </c:pt>
                <c:pt idx="3">
                  <c:v>241.02350000000001</c:v>
                </c:pt>
                <c:pt idx="4">
                  <c:v>75.1477</c:v>
                </c:pt>
                <c:pt idx="5">
                  <c:v>188.10210000000001</c:v>
                </c:pt>
              </c:numCache>
            </c:numRef>
          </c:xVal>
          <c:yVal>
            <c:numRef>
              <c:f>Sheet1!$B$2:$B$7</c:f>
              <c:numCache>
                <c:formatCode>General</c:formatCode>
                <c:ptCount val="6"/>
                <c:pt idx="0">
                  <c:v>1.82</c:v>
                </c:pt>
                <c:pt idx="1">
                  <c:v>0.84399999999999997</c:v>
                </c:pt>
                <c:pt idx="2">
                  <c:v>0.47799999999999998</c:v>
                </c:pt>
                <c:pt idx="3">
                  <c:v>0.78500000000000003</c:v>
                </c:pt>
                <c:pt idx="4">
                  <c:v>0.45300000000000001</c:v>
                </c:pt>
                <c:pt idx="5">
                  <c:v>3.4319999999999999</c:v>
                </c:pt>
              </c:numCache>
            </c:numRef>
          </c:yVal>
          <c:bubbleSize>
            <c:numRef>
              <c:f>Sheet1!$C$2:$C$7</c:f>
              <c:numCache>
                <c:formatCode>General</c:formatCode>
                <c:ptCount val="6"/>
                <c:pt idx="0">
                  <c:v>293211158</c:v>
                </c:pt>
                <c:pt idx="1">
                  <c:v>100232388</c:v>
                </c:pt>
                <c:pt idx="2">
                  <c:v>56357441</c:v>
                </c:pt>
                <c:pt idx="3">
                  <c:v>39291884</c:v>
                </c:pt>
                <c:pt idx="4">
                  <c:v>28495790</c:v>
                </c:pt>
                <c:pt idx="5">
                  <c:v>27380143</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Caribbean Beach</c:v>
                  </c:pt>
                  <c:pt idx="3">
                    <c:v>Banana Boat</c:v>
                  </c:pt>
                  <c:pt idx="4">
                    <c:v>Nuvel</c:v>
                  </c:pt>
                  <c:pt idx="5">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9"/>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6908BAD-DD3D-45B1-B3EA-0A39BBCBE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492F3FB-AAAC-4750-A9C3-11C762AFFF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8BEF1B9-0692-4BCF-8E02-E7C18AD80A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1B256B4-CD95-4668-99C4-BE515F31EC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5D3DE6C-B364-4F66-AB0D-17E7104CC1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4AE62E5-E63B-438F-9925-2B0BE704C2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D3AAF50-BDE2-400F-B6DF-35B1D1F4E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ECEF953-B388-41B2-8789-20197E1DA6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262.49939999999998</c:v>
                </c:pt>
                <c:pt idx="1">
                  <c:v>272.35610000000003</c:v>
                </c:pt>
              </c:numCache>
            </c:numRef>
          </c:xVal>
          <c:yVal>
            <c:numRef>
              <c:f>Sheet1!$B$2:$B$3</c:f>
              <c:numCache>
                <c:formatCode>General</c:formatCode>
                <c:ptCount val="2"/>
                <c:pt idx="0">
                  <c:v>1.004</c:v>
                </c:pt>
                <c:pt idx="1">
                  <c:v>0.88200000000000001</c:v>
                </c:pt>
              </c:numCache>
            </c:numRef>
          </c:yVal>
          <c:bubbleSize>
            <c:numRef>
              <c:f>Sheet1!$C$2:$C$3</c:f>
              <c:numCache>
                <c:formatCode>General</c:formatCode>
                <c:ptCount val="2"/>
                <c:pt idx="0">
                  <c:v>16499925</c:v>
                </c:pt>
                <c:pt idx="1">
                  <c:v>714390</c:v>
                </c:pt>
              </c:numCache>
            </c:numRef>
          </c:bubbleSize>
          <c:bubble3D val="0"/>
          <c:extLst>
            <c:ext xmlns:c15="http://schemas.microsoft.com/office/drawing/2012/chart" uri="{02D57815-91ED-43cb-92C2-25804820EDAC}">
              <c15:datalabelsRange>
                <c15:f>Sheet1!$E$2:$E$10</c15:f>
                <c15:dlblRangeCache>
                  <c:ptCount val="9"/>
                  <c:pt idx="0">
                    <c:v>Nivea</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7"/>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AE9912-9548-4331-89C6-DDF9C4F701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013C3B0-FD39-4D23-80BF-CAE60D849F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54440D6-BA77-4B34-A443-996B21E761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E664E11-D86B-4277-899B-A8B690660E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E9D7DB4-D054-467E-AC8D-609A72FEBA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C0314AF-09E2-4E63-97C1-39D66FD0A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76B6C4F-63B9-450E-A7F3-6EFDA84CA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9C7BB31-0E70-4475-B434-1AFB32C0D9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274.19709999999998</c:v>
                </c:pt>
              </c:numCache>
            </c:numRef>
          </c:xVal>
          <c:yVal>
            <c:numRef>
              <c:f>Sheet1!$B$2:$B$2</c:f>
              <c:numCache>
                <c:formatCode>General</c:formatCode>
                <c:ptCount val="1"/>
                <c:pt idx="0">
                  <c:v>0.996</c:v>
                </c:pt>
              </c:numCache>
            </c:numRef>
          </c:yVal>
          <c:bubbleSize>
            <c:numRef>
              <c:f>Sheet1!$C$2:$C$2</c:f>
              <c:numCache>
                <c:formatCode>General</c:formatCode>
                <c:ptCount val="1"/>
                <c:pt idx="0">
                  <c:v>121560916</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2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814C99D-A5D4-4EE9-B5B5-A11162AD63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EF66EB0-7E5A-431E-A278-9DF72453F6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5BB933E7-9DF2-47D5-877E-22C92F27FE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5D1CE6E1-72D7-4B92-95F6-18ADB8C168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96788CFC-D1F3-4CC0-A9BD-7B8A15F2E0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D68E9D70-72AD-4B81-8BAA-FC5081A7D7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7D5436BA-9027-4E4A-A395-2F3596A059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A67EEE09-AD33-4FC7-BCBA-47B9039C19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235.20339999999999</c:v>
                </c:pt>
                <c:pt idx="1">
                  <c:v>211.51759999999999</c:v>
                </c:pt>
                <c:pt idx="2">
                  <c:v>168.10589999999999</c:v>
                </c:pt>
                <c:pt idx="3">
                  <c:v>207.99539999999999</c:v>
                </c:pt>
              </c:numCache>
            </c:numRef>
          </c:xVal>
          <c:yVal>
            <c:numRef>
              <c:f>Sheet1!$B$2:$B$5</c:f>
              <c:numCache>
                <c:formatCode>General</c:formatCode>
                <c:ptCount val="4"/>
                <c:pt idx="0">
                  <c:v>0.98599999999999999</c:v>
                </c:pt>
                <c:pt idx="1">
                  <c:v>0.89700000000000002</c:v>
                </c:pt>
                <c:pt idx="2">
                  <c:v>0.89600000000000002</c:v>
                </c:pt>
                <c:pt idx="3">
                  <c:v>2.7839999999999998</c:v>
                </c:pt>
              </c:numCache>
            </c:numRef>
          </c:yVal>
          <c:bubbleSize>
            <c:numRef>
              <c:f>Sheet1!$C$2:$C$5</c:f>
              <c:numCache>
                <c:formatCode>General</c:formatCode>
                <c:ptCount val="4"/>
                <c:pt idx="0">
                  <c:v>318387310</c:v>
                </c:pt>
                <c:pt idx="1">
                  <c:v>168681017</c:v>
                </c:pt>
                <c:pt idx="2">
                  <c:v>73088598</c:v>
                </c:pt>
                <c:pt idx="3">
                  <c:v>13146973</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
          <c:min val="13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7D1194A-EC86-4385-969D-596CC79FC9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6C6D6DA-E4EC-48BF-8300-DB818FCF9E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6D1323A-3960-40C6-B0F0-4EE1C46A4C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BE9B702-FF28-4EA7-AC1D-707937B4CB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BADAE88-B30C-429C-B571-D70C84058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E5F8C57-67FA-4CBE-B607-E9BAD73C4C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69A2E6-8F1C-46D9-9C3A-8DD25FDCD8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74E98DF-8084-4E15-804E-0F2F41AD48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239.16470000000001</c:v>
                </c:pt>
                <c:pt idx="1">
                  <c:v>212.50139999999999</c:v>
                </c:pt>
                <c:pt idx="2">
                  <c:v>167.70750000000001</c:v>
                </c:pt>
                <c:pt idx="3">
                  <c:v>208.48599999999999</c:v>
                </c:pt>
              </c:numCache>
            </c:numRef>
          </c:xVal>
          <c:yVal>
            <c:numRef>
              <c:f>Sheet1!$B$2:$B$5</c:f>
              <c:numCache>
                <c:formatCode>General</c:formatCode>
                <c:ptCount val="4"/>
                <c:pt idx="0">
                  <c:v>0.97799999999999998</c:v>
                </c:pt>
                <c:pt idx="1">
                  <c:v>0.89800000000000002</c:v>
                </c:pt>
                <c:pt idx="2">
                  <c:v>0.90500000000000003</c:v>
                </c:pt>
                <c:pt idx="3">
                  <c:v>2.9</c:v>
                </c:pt>
              </c:numCache>
            </c:numRef>
          </c:yVal>
          <c:bubbleSize>
            <c:numRef>
              <c:f>Sheet1!$C$2:$C$5</c:f>
              <c:numCache>
                <c:formatCode>General</c:formatCode>
                <c:ptCount val="4"/>
                <c:pt idx="0">
                  <c:v>281719220</c:v>
                </c:pt>
                <c:pt idx="1">
                  <c:v>163269308</c:v>
                </c:pt>
                <c:pt idx="2">
                  <c:v>69681814</c:v>
                </c:pt>
                <c:pt idx="3">
                  <c:v>12989092</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7"/>
          <c:min val="13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738595-25DE-466B-8A2C-F0EDCEAC4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9C180F9-51FD-4565-AD5F-13B4FF4EB5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48F86AE-A040-414B-9EB2-7600D91E59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CE38DD8-218E-4BBE-B628-025B7799EE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4EA8CC5-0DB0-4CAD-9A1C-AF20F012A9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4C787C8-76E8-4E4A-BB75-A906FEC1F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F492F12-BF50-448C-9849-88FFD5434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73FCE06-6C28-428A-9459-2FBC4BEC1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264.9982</c:v>
                </c:pt>
                <c:pt idx="1">
                  <c:v>417.04509999999999</c:v>
                </c:pt>
              </c:numCache>
            </c:numRef>
          </c:xVal>
          <c:yVal>
            <c:numRef>
              <c:f>Sheet1!$B$2:$B$3</c:f>
              <c:numCache>
                <c:formatCode>General</c:formatCode>
                <c:ptCount val="2"/>
                <c:pt idx="0">
                  <c:v>0.96</c:v>
                </c:pt>
                <c:pt idx="1">
                  <c:v>5.7969999999999997</c:v>
                </c:pt>
              </c:numCache>
            </c:numRef>
          </c:yVal>
          <c:bubbleSize>
            <c:numRef>
              <c:f>Sheet1!$C$2:$C$3</c:f>
              <c:numCache>
                <c:formatCode>General</c:formatCode>
                <c:ptCount val="2"/>
                <c:pt idx="0">
                  <c:v>61261761</c:v>
                </c:pt>
                <c:pt idx="1">
                  <c:v>2959352</c:v>
                </c:pt>
              </c:numCache>
            </c:numRef>
          </c:bubbleSize>
          <c:bubble3D val="0"/>
          <c:extLst>
            <c:ext xmlns:c15="http://schemas.microsoft.com/office/drawing/2012/chart" uri="{02D57815-91ED-43cb-92C2-25804820EDAC}">
              <c15:datalabelsRange>
                <c15:f>Sheet1!$E$2:$E$10</c15:f>
                <c15:dlblRangeCache>
                  <c:ptCount val="9"/>
                  <c:pt idx="0">
                    <c:v>Banana Boat</c:v>
                  </c:pt>
                  <c:pt idx="1">
                    <c:v>Mustela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0"/>
          <c:min val="2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E79703-2353-4128-8E37-DC0AF28EBE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9C2ACA2-ED17-425F-8FA4-91C335CDB9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1249D08-013B-40DD-B371-8523E1DE0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4751C9A-B490-41E9-A236-3F3694A19C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C53D78E-0FA5-472C-961E-9D33C46EE9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02FA630-35D8-42A2-BB73-154A08E17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D24B4CD-1D48-4F4E-9CAC-20C36D370F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0C690C5-B129-4E69-AAEB-3A5F2989D5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205.0504</c:v>
                </c:pt>
              </c:numCache>
            </c:numRef>
          </c:xVal>
          <c:yVal>
            <c:numRef>
              <c:f>Sheet1!$B$2:$B$2</c:f>
              <c:numCache>
                <c:formatCode>General</c:formatCode>
                <c:ptCount val="1"/>
                <c:pt idx="0">
                  <c:v>1</c:v>
                </c:pt>
              </c:numCache>
            </c:numRef>
          </c:yVal>
          <c:bubbleSize>
            <c:numRef>
              <c:f>Sheet1!$C$2:$C$2</c:f>
              <c:numCache>
                <c:formatCode>General</c:formatCode>
                <c:ptCount val="1"/>
                <c:pt idx="0">
                  <c:v>1562689</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6"/>
          <c:min val="1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F5C44BA-272B-496D-9C06-625948AFA7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2AEBC31-9548-4487-A1BA-E915D26539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7C4A3EC-1432-481C-93DD-B9CFF8CAD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C7556F5-885A-4603-B031-FA211AF62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1252A4E-5E6C-4300-879A-8CF7DC299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284A675-2B7B-4B4E-BBFA-B1FC5AC011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A4B1D5C-4C18-42C9-A9A4-BF930CB97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5869719-BD79-47BA-9144-12B60E3C13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214.5033</c:v>
                </c:pt>
              </c:numCache>
            </c:numRef>
          </c:xVal>
          <c:yVal>
            <c:numRef>
              <c:f>Sheet1!$B$2:$B$2</c:f>
              <c:numCache>
                <c:formatCode>General</c:formatCode>
                <c:ptCount val="1"/>
                <c:pt idx="0">
                  <c:v>0.92800000000000005</c:v>
                </c:pt>
              </c:numCache>
            </c:numRef>
          </c:yVal>
          <c:bubbleSize>
            <c:numRef>
              <c:f>Sheet1!$C$2:$C$2</c:f>
              <c:numCache>
                <c:formatCode>General</c:formatCode>
                <c:ptCount val="1"/>
                <c:pt idx="0">
                  <c:v>13053599</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7"/>
          <c:min val="17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14B8F5-9840-4869-B210-1FDE188202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109DD07-0E1E-4688-848A-68CE493737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354683F-5440-4273-9271-2F59BEB763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1E2A654-C474-4B0B-8BF9-5F06A86A98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8A530D3-644D-44EF-AAFE-4E5EC2CAD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0427E92-6E7E-47E6-ABDE-20851A3C0C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A20D6DB-DF0D-4B9A-B486-375C7C8919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DEFE791-D89D-451E-9721-F4C8CDFC4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273.11759999999998</c:v>
                </c:pt>
                <c:pt idx="1">
                  <c:v>351.66789999999997</c:v>
                </c:pt>
                <c:pt idx="2">
                  <c:v>322.3177</c:v>
                </c:pt>
                <c:pt idx="3">
                  <c:v>410.1413</c:v>
                </c:pt>
              </c:numCache>
            </c:numRef>
          </c:xVal>
          <c:yVal>
            <c:numRef>
              <c:f>Sheet1!$B$2:$B$5</c:f>
              <c:numCache>
                <c:formatCode>General</c:formatCode>
                <c:ptCount val="4"/>
                <c:pt idx="0">
                  <c:v>0.55500000000000005</c:v>
                </c:pt>
                <c:pt idx="1">
                  <c:v>1.9970000000000001</c:v>
                </c:pt>
                <c:pt idx="2">
                  <c:v>2.2029999999999998</c:v>
                </c:pt>
                <c:pt idx="3">
                  <c:v>2.89</c:v>
                </c:pt>
              </c:numCache>
            </c:numRef>
          </c:yVal>
          <c:bubbleSize>
            <c:numRef>
              <c:f>Sheet1!$C$2:$C$5</c:f>
              <c:numCache>
                <c:formatCode>General</c:formatCode>
                <c:ptCount val="4"/>
                <c:pt idx="0">
                  <c:v>2219627</c:v>
                </c:pt>
                <c:pt idx="1">
                  <c:v>2139196</c:v>
                </c:pt>
                <c:pt idx="2">
                  <c:v>871547</c:v>
                </c:pt>
                <c:pt idx="3">
                  <c:v>191536</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pt idx="3">
                    <c:v>Mustela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2"/>
          <c:min val="2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69C8A75-A7A1-4329-9DBE-C675105291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9C18090-BF85-44AC-AA93-F380553ACE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D673820-706D-44F5-A995-15717478D5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918C69D-8E02-432F-8E02-A9CB33A78B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706040B-0A93-4775-B6D4-9C129F952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C97EF95-2D2E-4698-A4BE-9174B740F0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E500D61-C60A-4627-878A-5E8964C05F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7B98B4E-2F72-492E-8DFE-5A99D65E1F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351.44110000000001</c:v>
                </c:pt>
              </c:numCache>
            </c:numRef>
          </c:xVal>
          <c:yVal>
            <c:numRef>
              <c:f>Sheet1!$B$2:$B$2</c:f>
              <c:numCache>
                <c:formatCode>General</c:formatCode>
                <c:ptCount val="1"/>
                <c:pt idx="0">
                  <c:v>0.38600000000000001</c:v>
                </c:pt>
              </c:numCache>
            </c:numRef>
          </c:yVal>
          <c:bubbleSize>
            <c:numRef>
              <c:f>Sheet1!$C$2:$C$2</c:f>
              <c:numCache>
                <c:formatCode>General</c:formatCode>
                <c:ptCount val="1"/>
                <c:pt idx="0">
                  <c:v>2155740</c:v>
                </c:pt>
              </c:numCache>
            </c:numRef>
          </c:bubbleSize>
          <c:bubble3D val="0"/>
          <c:extLst>
            <c:ext xmlns:c15="http://schemas.microsoft.com/office/drawing/2012/chart" uri="{02D57815-91ED-43cb-92C2-25804820EDAC}">
              <c15:datalabelsRange>
                <c15:f>Sheet1!$E$2:$E$10</c15:f>
                <c15:dlblRangeCache>
                  <c:ptCount val="9"/>
                  <c:pt idx="0">
                    <c:v>Neutrogena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2"/>
          <c:min val="28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1F64CC0-E554-40FA-850D-17A0B2B2AE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3273516-A804-4BA8-9E2A-D5C59EC74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23B74E0-EB09-4B62-A652-4279537075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D76999F-72E6-465E-BB14-04616724D5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FD190DA-D5CC-46E0-86F0-D46C370AF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527B4B6-1F89-48C0-9DF9-BDEC2A23B6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1EBEE55-3945-45CE-881E-FF6058401C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1B3A27E-5C39-466A-9D61-1CFAE8D468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637.73310000000004</c:v>
                </c:pt>
                <c:pt idx="1">
                  <c:v>558.16319999999996</c:v>
                </c:pt>
                <c:pt idx="2">
                  <c:v>711.97400000000005</c:v>
                </c:pt>
                <c:pt idx="3">
                  <c:v>704.71749999999997</c:v>
                </c:pt>
              </c:numCache>
            </c:numRef>
          </c:xVal>
          <c:yVal>
            <c:numRef>
              <c:f>Sheet1!$B$2:$B$5</c:f>
              <c:numCache>
                <c:formatCode>General</c:formatCode>
                <c:ptCount val="4"/>
                <c:pt idx="0">
                  <c:v>0.78500000000000003</c:v>
                </c:pt>
                <c:pt idx="1">
                  <c:v>1.597</c:v>
                </c:pt>
                <c:pt idx="2">
                  <c:v>2.6349999999999998</c:v>
                </c:pt>
                <c:pt idx="3">
                  <c:v>0.86599999999999999</c:v>
                </c:pt>
              </c:numCache>
            </c:numRef>
          </c:yVal>
          <c:bubbleSize>
            <c:numRef>
              <c:f>Sheet1!$C$2:$C$5</c:f>
              <c:numCache>
                <c:formatCode>General</c:formatCode>
                <c:ptCount val="4"/>
                <c:pt idx="0">
                  <c:v>29178838</c:v>
                </c:pt>
                <c:pt idx="1">
                  <c:v>28021467</c:v>
                </c:pt>
                <c:pt idx="2">
                  <c:v>3774174</c:v>
                </c:pt>
                <c:pt idx="3">
                  <c:v>3737117</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Vichy</c:v>
                  </c:pt>
                  <c:pt idx="3">
                    <c:v>Heliocare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4"/>
          <c:min val="44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A39461-6850-414F-AB52-737E73C3C2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0A74E06-14EC-4C5B-AD72-4E7AAB2FB1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0868CE3-835F-4617-976A-63D9F5CB3E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9BDAFBB-E5DB-464B-8F47-B0DC6BE1B1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A35C5AE-DB10-4400-AF29-4D5D6D783D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F4DBAAF-8453-4FD0-A7B4-63409C899A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71A74D4-3AF0-48AA-AFAE-7D2EAEB127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8C8648-E838-4796-8717-D3CA1531E2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618.10490000000004</c:v>
                </c:pt>
                <c:pt idx="1">
                  <c:v>301.66059999999999</c:v>
                </c:pt>
                <c:pt idx="2">
                  <c:v>659.26099999999997</c:v>
                </c:pt>
                <c:pt idx="3">
                  <c:v>703.88639999999998</c:v>
                </c:pt>
                <c:pt idx="4">
                  <c:v>675.80600000000004</c:v>
                </c:pt>
                <c:pt idx="5">
                  <c:v>753.60119999999995</c:v>
                </c:pt>
                <c:pt idx="6">
                  <c:v>726.53290000000004</c:v>
                </c:pt>
                <c:pt idx="7">
                  <c:v>628.62009999999998</c:v>
                </c:pt>
              </c:numCache>
            </c:numRef>
          </c:xVal>
          <c:yVal>
            <c:numRef>
              <c:f>Sheet1!$B$2:$B$9</c:f>
              <c:numCache>
                <c:formatCode>General</c:formatCode>
                <c:ptCount val="8"/>
                <c:pt idx="0">
                  <c:v>1.88</c:v>
                </c:pt>
                <c:pt idx="1">
                  <c:v>0.5</c:v>
                </c:pt>
                <c:pt idx="2">
                  <c:v>1.0740000000000001</c:v>
                </c:pt>
                <c:pt idx="3">
                  <c:v>1.2490000000000001</c:v>
                </c:pt>
                <c:pt idx="4">
                  <c:v>1.8420000000000001</c:v>
                </c:pt>
                <c:pt idx="5">
                  <c:v>0.80800000000000005</c:v>
                </c:pt>
                <c:pt idx="6">
                  <c:v>3.5819999999999999</c:v>
                </c:pt>
                <c:pt idx="7">
                  <c:v>1.9550000000000001</c:v>
                </c:pt>
              </c:numCache>
            </c:numRef>
          </c:yVal>
          <c:bubbleSize>
            <c:numRef>
              <c:f>Sheet1!$C$2:$C$9</c:f>
              <c:numCache>
                <c:formatCode>General</c:formatCode>
                <c:ptCount val="8"/>
                <c:pt idx="0">
                  <c:v>293910122</c:v>
                </c:pt>
                <c:pt idx="1">
                  <c:v>158153722</c:v>
                </c:pt>
                <c:pt idx="2">
                  <c:v>134418054</c:v>
                </c:pt>
                <c:pt idx="3">
                  <c:v>93898444</c:v>
                </c:pt>
                <c:pt idx="4">
                  <c:v>92790193</c:v>
                </c:pt>
                <c:pt idx="5">
                  <c:v>48335230</c:v>
                </c:pt>
                <c:pt idx="6">
                  <c:v>46613626</c:v>
                </c:pt>
                <c:pt idx="7">
                  <c:v>45192131</c:v>
                </c:pt>
              </c:numCache>
            </c:numRef>
          </c:bubbleSize>
          <c:bubble3D val="0"/>
          <c:extLst>
            <c:ext xmlns:c15="http://schemas.microsoft.com/office/drawing/2012/chart" uri="{02D57815-91ED-43cb-92C2-25804820EDAC}">
              <c15:datalabelsRange>
                <c15:f>Sheet1!$E$2:$E$10</c15:f>
                <c15:dlblRangeCache>
                  <c:ptCount val="9"/>
                  <c:pt idx="0">
                    <c:v>Isdin</c:v>
                  </c:pt>
                  <c:pt idx="1">
                    <c:v>Neutrogena</c:v>
                  </c:pt>
                  <c:pt idx="2">
                    <c:v>Avene</c:v>
                  </c:pt>
                  <c:pt idx="3">
                    <c:v>Eucerin</c:v>
                  </c:pt>
                  <c:pt idx="4">
                    <c:v>La Roche-Posay</c:v>
                  </c:pt>
                  <c:pt idx="5">
                    <c:v>Vichy</c:v>
                  </c:pt>
                  <c:pt idx="6">
                    <c:v>Photoderm</c:v>
                  </c:pt>
                  <c:pt idx="7">
                    <c:v>Heliocare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4"/>
          <c:min val="24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4FC8534-2976-4B51-B645-036DD6397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00DADF-EBAC-4CC0-A06F-8D9E7B6651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419140-8BE2-4B2A-B0DF-2290A53D92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2ECA3B3-C808-427A-A191-A0C01A8CB2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8374BE8-AF41-40EE-AF58-4D6C8B7F72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D7D116F-8D6B-4329-AE84-7A91C1DF78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59818EA-2FA4-400F-B22C-E923CD2DC2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5A62A5A-98E4-4A65-88C9-9F2A57D274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618.98260000000005</c:v>
                </c:pt>
                <c:pt idx="1">
                  <c:v>632.22529999999995</c:v>
                </c:pt>
                <c:pt idx="2">
                  <c:v>747.31100000000004</c:v>
                </c:pt>
                <c:pt idx="3">
                  <c:v>640.42579999999998</c:v>
                </c:pt>
                <c:pt idx="4">
                  <c:v>596.89359999999999</c:v>
                </c:pt>
                <c:pt idx="5">
                  <c:v>600.24639999999999</c:v>
                </c:pt>
              </c:numCache>
            </c:numRef>
          </c:xVal>
          <c:yVal>
            <c:numRef>
              <c:f>Sheet1!$B$2:$B$7</c:f>
              <c:numCache>
                <c:formatCode>General</c:formatCode>
                <c:ptCount val="6"/>
                <c:pt idx="0">
                  <c:v>0.92200000000000004</c:v>
                </c:pt>
                <c:pt idx="1">
                  <c:v>0.95799999999999996</c:v>
                </c:pt>
                <c:pt idx="2">
                  <c:v>1.26</c:v>
                </c:pt>
                <c:pt idx="3">
                  <c:v>0.95399999999999996</c:v>
                </c:pt>
                <c:pt idx="4">
                  <c:v>0.89300000000000002</c:v>
                </c:pt>
                <c:pt idx="5">
                  <c:v>1.419</c:v>
                </c:pt>
              </c:numCache>
            </c:numRef>
          </c:yVal>
          <c:bubbleSize>
            <c:numRef>
              <c:f>Sheet1!$C$2:$C$7</c:f>
              <c:numCache>
                <c:formatCode>General</c:formatCode>
                <c:ptCount val="6"/>
                <c:pt idx="0">
                  <c:v>137352856</c:v>
                </c:pt>
                <c:pt idx="1">
                  <c:v>70816815</c:v>
                </c:pt>
                <c:pt idx="2">
                  <c:v>56541549</c:v>
                </c:pt>
                <c:pt idx="3">
                  <c:v>23466483</c:v>
                </c:pt>
                <c:pt idx="4">
                  <c:v>21588447</c:v>
                </c:pt>
                <c:pt idx="5">
                  <c:v>17920958</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Heliocare</c:v>
                  </c:pt>
                  <c:pt idx="4">
                    <c:v>Eucerin</c:v>
                  </c:pt>
                  <c:pt idx="5">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7"/>
          <c:min val="47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C318BA3-4AC5-47CF-BF8C-0CEC271893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9007218-854A-4FE6-915E-4C3A1A8DD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8AEFC60-F153-41A1-92F6-05B24DD5D4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E0AEC8E-3A59-48B1-875D-4D0A5D24F5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78E5082-B304-4AD1-A2FD-59D63D8D18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A907B1D-0F47-4958-8C14-82BD41FEE4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4853838-39B7-47A3-8F2E-E1811FCA58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E20A963-BED3-442E-8786-93557B4CF9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632.08420000000001</c:v>
                </c:pt>
                <c:pt idx="1">
                  <c:v>632.31629999999996</c:v>
                </c:pt>
                <c:pt idx="2">
                  <c:v>582.01130000000001</c:v>
                </c:pt>
                <c:pt idx="3">
                  <c:v>663.69219999999996</c:v>
                </c:pt>
                <c:pt idx="4">
                  <c:v>752.56579999999997</c:v>
                </c:pt>
                <c:pt idx="5">
                  <c:v>511.63319999999999</c:v>
                </c:pt>
              </c:numCache>
            </c:numRef>
          </c:xVal>
          <c:yVal>
            <c:numRef>
              <c:f>Sheet1!$B$2:$B$7</c:f>
              <c:numCache>
                <c:formatCode>General</c:formatCode>
                <c:ptCount val="6"/>
                <c:pt idx="0">
                  <c:v>0.5</c:v>
                </c:pt>
                <c:pt idx="1">
                  <c:v>2.4620000000000002</c:v>
                </c:pt>
                <c:pt idx="2">
                  <c:v>2.2679999999999998</c:v>
                </c:pt>
                <c:pt idx="3">
                  <c:v>2.3769999999999998</c:v>
                </c:pt>
                <c:pt idx="4">
                  <c:v>5.3550000000000004</c:v>
                </c:pt>
                <c:pt idx="5">
                  <c:v>1</c:v>
                </c:pt>
              </c:numCache>
            </c:numRef>
          </c:yVal>
          <c:bubbleSize>
            <c:numRef>
              <c:f>Sheet1!$C$2:$C$7</c:f>
              <c:numCache>
                <c:formatCode>General</c:formatCode>
                <c:ptCount val="6"/>
                <c:pt idx="0">
                  <c:v>106368391</c:v>
                </c:pt>
                <c:pt idx="1">
                  <c:v>81286153</c:v>
                </c:pt>
                <c:pt idx="2">
                  <c:v>57202400</c:v>
                </c:pt>
                <c:pt idx="3">
                  <c:v>22137452</c:v>
                </c:pt>
                <c:pt idx="4">
                  <c:v>12419594</c:v>
                </c:pt>
                <c:pt idx="5">
                  <c:v>5839270</c:v>
                </c:pt>
              </c:numCache>
            </c:numRef>
          </c:bubbleSize>
          <c:bubble3D val="0"/>
          <c:extLst>
            <c:ext xmlns:c15="http://schemas.microsoft.com/office/drawing/2012/chart" uri="{02D57815-91ED-43cb-92C2-25804820EDAC}">
              <c15:datalabelsRange>
                <c15:f>Sheet1!$E$2:$E$10</c15:f>
                <c15:dlblRangeCache>
                  <c:ptCount val="9"/>
                  <c:pt idx="0">
                    <c:v>Isdin</c:v>
                  </c:pt>
                  <c:pt idx="1">
                    <c:v>Eucerin</c:v>
                  </c:pt>
                  <c:pt idx="2">
                    <c:v>La Roche-Posay</c:v>
                  </c:pt>
                  <c:pt idx="3">
                    <c:v>Heliocare</c:v>
                  </c:pt>
                  <c:pt idx="4">
                    <c:v>Photoderm</c:v>
                  </c:pt>
                  <c:pt idx="5">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3"/>
          <c:min val="4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40C72F4-636A-4DBC-AB01-039349142D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9D8E2C23-34BF-4D2C-89FC-7CDC4FDE0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1767DB9D-2285-4EFD-A3AD-D98E941754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12BF939-52B5-4A4F-810D-2E5996DF6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A2E89C6-1013-4655-B380-DD261FB9D0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F0FEBCCB-807B-4510-B0E7-F3951DDA35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72369407-B0A4-4B74-A342-C31E5F9E3F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26BC1BD-76F8-4DFD-AE69-256733373D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262.02730000000003</c:v>
                </c:pt>
                <c:pt idx="1">
                  <c:v>404.45150000000001</c:v>
                </c:pt>
              </c:numCache>
            </c:numRef>
          </c:xVal>
          <c:yVal>
            <c:numRef>
              <c:f>Sheet1!$B$2:$B$3</c:f>
              <c:numCache>
                <c:formatCode>General</c:formatCode>
                <c:ptCount val="2"/>
                <c:pt idx="0">
                  <c:v>0.96699999999999997</c:v>
                </c:pt>
                <c:pt idx="1">
                  <c:v>4.4260000000000002</c:v>
                </c:pt>
              </c:numCache>
            </c:numRef>
          </c:yVal>
          <c:bubbleSize>
            <c:numRef>
              <c:f>Sheet1!$C$2:$C$3</c:f>
              <c:numCache>
                <c:formatCode>General</c:formatCode>
                <c:ptCount val="2"/>
                <c:pt idx="0">
                  <c:v>65122427</c:v>
                </c:pt>
                <c:pt idx="1">
                  <c:v>2967056</c:v>
                </c:pt>
              </c:numCache>
            </c:numRef>
          </c:bubbleSize>
          <c:bubble3D val="0"/>
          <c:extLst>
            <c:ext xmlns:c15="http://schemas.microsoft.com/office/drawing/2012/chart" uri="{02D57815-91ED-43cb-92C2-25804820EDAC}">
              <c15:datalabelsRange>
                <c15:f>Sheet1!$E$2:$E$10</c15:f>
                <c15:dlblRangeCache>
                  <c:ptCount val="9"/>
                  <c:pt idx="0">
                    <c:v>Banana Boat</c:v>
                  </c:pt>
                  <c:pt idx="1">
                    <c:v>Mustela</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85"/>
          <c:min val="2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D6E330-1764-49C7-A5BA-CDE37F70CB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B57C99E-22DC-414F-844C-4B0259F7B8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4A534A9-D8FA-475F-8076-0F2F916145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DA1085A-EF02-431F-91A6-B6A9802375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D8221B8-F316-46B9-8771-E03728591D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3A7E28E-8A29-4E04-AE47-BC2D7EDD51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B48156E-A033-495F-9A98-6C30567688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B7DA51A-8977-4263-8024-E078460356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687.48429999999996</c:v>
                </c:pt>
                <c:pt idx="1">
                  <c:v>824.6857</c:v>
                </c:pt>
              </c:numCache>
            </c:numRef>
          </c:xVal>
          <c:yVal>
            <c:numRef>
              <c:f>Sheet1!$B$2:$B$3</c:f>
              <c:numCache>
                <c:formatCode>General</c:formatCode>
                <c:ptCount val="2"/>
                <c:pt idx="0">
                  <c:v>0.879</c:v>
                </c:pt>
                <c:pt idx="1">
                  <c:v>2.84</c:v>
                </c:pt>
              </c:numCache>
            </c:numRef>
          </c:yVal>
          <c:bubbleSize>
            <c:numRef>
              <c:f>Sheet1!$C$2:$C$3</c:f>
              <c:numCache>
                <c:formatCode>General</c:formatCode>
                <c:ptCount val="2"/>
                <c:pt idx="0">
                  <c:v>34448463</c:v>
                </c:pt>
                <c:pt idx="1">
                  <c:v>7277027</c:v>
                </c:pt>
              </c:numCache>
            </c:numRef>
          </c:bubbleSize>
          <c:bubble3D val="0"/>
          <c:extLst>
            <c:ext xmlns:c15="http://schemas.microsoft.com/office/drawing/2012/chart" uri="{02D57815-91ED-43cb-92C2-25804820EDAC}">
              <c15:datalabelsRange>
                <c15:f>Sheet1!$E$2:$E$10</c15:f>
                <c15:dlblRangeCache>
                  <c:ptCount val="9"/>
                  <c:pt idx="0">
                    <c:v>Eucerin</c:v>
                  </c:pt>
                  <c:pt idx="1">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90"/>
          <c:min val="5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FBC3C2C-D9A9-43B3-8314-902EEB3CE7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67F7E4B-CD45-41F7-9BAF-B9D14FEEB0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FD8D026-7738-4ABC-B85A-DD0E91421F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D430971-6F79-4666-89FC-E8D8001F8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9379C34-2B0A-4B13-87C8-FE79F182F4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1102602-9CE3-481B-ADD5-CB24241A73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D3A54FD-7C2A-44D9-9A7B-BC175D7C5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4CE0662-EC2A-4D4E-BD95-3C2C8161F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243.03049999999999</c:v>
                </c:pt>
                <c:pt idx="1">
                  <c:v>628.96190000000001</c:v>
                </c:pt>
                <c:pt idx="2">
                  <c:v>804.16989999999998</c:v>
                </c:pt>
                <c:pt idx="3">
                  <c:v>700.29290000000003</c:v>
                </c:pt>
                <c:pt idx="4">
                  <c:v>516.58640000000003</c:v>
                </c:pt>
                <c:pt idx="5">
                  <c:v>603.49339999999995</c:v>
                </c:pt>
                <c:pt idx="6">
                  <c:v>447.51420000000002</c:v>
                </c:pt>
                <c:pt idx="7">
                  <c:v>888.16780000000006</c:v>
                </c:pt>
              </c:numCache>
            </c:numRef>
          </c:xVal>
          <c:yVal>
            <c:numRef>
              <c:f>Sheet1!$B$2:$B$9</c:f>
              <c:numCache>
                <c:formatCode>General</c:formatCode>
                <c:ptCount val="8"/>
                <c:pt idx="0">
                  <c:v>1.1970000000000001</c:v>
                </c:pt>
                <c:pt idx="1">
                  <c:v>1.46</c:v>
                </c:pt>
                <c:pt idx="2">
                  <c:v>1.514</c:v>
                </c:pt>
                <c:pt idx="3">
                  <c:v>0.78200000000000003</c:v>
                </c:pt>
                <c:pt idx="4">
                  <c:v>0.78400000000000003</c:v>
                </c:pt>
                <c:pt idx="5">
                  <c:v>0.46500000000000002</c:v>
                </c:pt>
                <c:pt idx="6">
                  <c:v>0.70399999999999996</c:v>
                </c:pt>
                <c:pt idx="7">
                  <c:v>0.879</c:v>
                </c:pt>
              </c:numCache>
            </c:numRef>
          </c:yVal>
          <c:bubbleSize>
            <c:numRef>
              <c:f>Sheet1!$C$2:$C$9</c:f>
              <c:numCache>
                <c:formatCode>General</c:formatCode>
                <c:ptCount val="8"/>
                <c:pt idx="0">
                  <c:v>26487655</c:v>
                </c:pt>
                <c:pt idx="1">
                  <c:v>18058126</c:v>
                </c:pt>
                <c:pt idx="2">
                  <c:v>10496025</c:v>
                </c:pt>
                <c:pt idx="3">
                  <c:v>9653538</c:v>
                </c:pt>
                <c:pt idx="4">
                  <c:v>9608507</c:v>
                </c:pt>
                <c:pt idx="5">
                  <c:v>8407267</c:v>
                </c:pt>
                <c:pt idx="6">
                  <c:v>2911975</c:v>
                </c:pt>
                <c:pt idx="7">
                  <c:v>2900756</c:v>
                </c:pt>
              </c:numCache>
            </c:numRef>
          </c:bubbleSize>
          <c:bubble3D val="0"/>
          <c:extLst>
            <c:ext xmlns:c15="http://schemas.microsoft.com/office/drawing/2012/chart" uri="{02D57815-91ED-43cb-92C2-25804820EDAC}">
              <c15:datalabelsRange>
                <c15:f>Sheet1!$E$2:$E$10</c15:f>
                <c15:dlblRangeCache>
                  <c:ptCount val="9"/>
                  <c:pt idx="0">
                    <c:v>Loreal Paris</c:v>
                  </c:pt>
                  <c:pt idx="1">
                    <c:v>Isdin</c:v>
                  </c:pt>
                  <c:pt idx="2">
                    <c:v>La Roche-Posay</c:v>
                  </c:pt>
                  <c:pt idx="3">
                    <c:v>Eucerin</c:v>
                  </c:pt>
                  <c:pt idx="4">
                    <c:v>Cetaphil</c:v>
                  </c:pt>
                  <c:pt idx="5">
                    <c:v>Avene</c:v>
                  </c:pt>
                  <c:pt idx="6">
                    <c:v>Eclipsol</c:v>
                  </c:pt>
                  <c:pt idx="7">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66"/>
          <c:min val="19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29903B7-AD3E-47B7-941A-EF62B1E630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1F60AAB-0480-447B-A9B3-EDABBEEB46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780E4B4-33C7-4B7C-A09E-F098A7680B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B3BEA53-8508-4C5C-BF63-3DF91C41C5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8ABDB09-1BD2-4248-B4F2-94B23928E5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E4C9B05-B713-4426-B943-B3ABF5AB79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E9601C-13BA-4981-AF3F-0EB4CC9CDC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0C0711B-5568-41E1-9EFE-6D92A0542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636.27970000000005</c:v>
                </c:pt>
                <c:pt idx="1">
                  <c:v>654.95699999999999</c:v>
                </c:pt>
                <c:pt idx="2">
                  <c:v>300.2527</c:v>
                </c:pt>
              </c:numCache>
            </c:numRef>
          </c:xVal>
          <c:yVal>
            <c:numRef>
              <c:f>Sheet1!$B$2:$B$4</c:f>
              <c:numCache>
                <c:formatCode>General</c:formatCode>
                <c:ptCount val="3"/>
                <c:pt idx="0">
                  <c:v>0.754</c:v>
                </c:pt>
                <c:pt idx="1">
                  <c:v>1.286</c:v>
                </c:pt>
                <c:pt idx="2">
                  <c:v>1.379</c:v>
                </c:pt>
              </c:numCache>
            </c:numRef>
          </c:yVal>
          <c:bubbleSize>
            <c:numRef>
              <c:f>Sheet1!$C$2:$C$4</c:f>
              <c:numCache>
                <c:formatCode>General</c:formatCode>
                <c:ptCount val="3"/>
                <c:pt idx="0">
                  <c:v>6581041</c:v>
                </c:pt>
                <c:pt idx="1">
                  <c:v>4375768</c:v>
                </c:pt>
                <c:pt idx="2">
                  <c:v>4101452</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Eclipsol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6"/>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2C6468-91CD-4E98-8A7D-BC1588F7E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7F5051-C589-4D85-999C-DEEEA1C5F5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89BA392-9124-4D76-922E-712D3D0DA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FC250F1-3295-47C1-8A86-4295FCD2D9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2FC34D9-356C-445C-A848-C07C86055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C3F93D0-EA0E-4AA3-BFA3-905C69538F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04D1E3E-C631-4E3E-A3BF-F0F26F4466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7E9FA81-EA60-4775-8AFA-A1A221E3FE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738.86839999999995</c:v>
                </c:pt>
                <c:pt idx="1">
                  <c:v>1043.2023999999999</c:v>
                </c:pt>
                <c:pt idx="2">
                  <c:v>636.08339999999998</c:v>
                </c:pt>
              </c:numCache>
            </c:numRef>
          </c:xVal>
          <c:yVal>
            <c:numRef>
              <c:f>Sheet1!$B$2:$B$4</c:f>
              <c:numCache>
                <c:formatCode>General</c:formatCode>
                <c:ptCount val="3"/>
                <c:pt idx="0">
                  <c:v>0.89600000000000002</c:v>
                </c:pt>
                <c:pt idx="1">
                  <c:v>1.7969999999999999</c:v>
                </c:pt>
                <c:pt idx="2">
                  <c:v>1.7050000000000001</c:v>
                </c:pt>
              </c:numCache>
            </c:numRef>
          </c:yVal>
          <c:bubbleSize>
            <c:numRef>
              <c:f>Sheet1!$C$2:$C$4</c:f>
              <c:numCache>
                <c:formatCode>General</c:formatCode>
                <c:ptCount val="3"/>
                <c:pt idx="0">
                  <c:v>23557341</c:v>
                </c:pt>
                <c:pt idx="1">
                  <c:v>4051798</c:v>
                </c:pt>
                <c:pt idx="2">
                  <c:v>2243466</c:v>
                </c:pt>
              </c:numCache>
            </c:numRef>
          </c:bubbleSize>
          <c:bubble3D val="0"/>
          <c:extLst>
            <c:ext xmlns:c15="http://schemas.microsoft.com/office/drawing/2012/chart" uri="{02D57815-91ED-43cb-92C2-25804820EDAC}">
              <c15:datalabelsRange>
                <c15:f>Sheet1!$E$2:$E$10</c15:f>
                <c15:dlblRangeCache>
                  <c:ptCount val="9"/>
                  <c:pt idx="0">
                    <c:v>Photoderm</c:v>
                  </c:pt>
                  <c:pt idx="1">
                    <c:v>La Roche-Posay</c:v>
                  </c:pt>
                  <c:pt idx="2">
                    <c:v>Genove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52"/>
          <c:min val="5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780179-83C6-4C5C-BAE4-DA17AE2C61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B044B1A-90E6-4D4A-A1A7-EDD67CE586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F8C95FD-D7D4-497C-85C2-2E23DD30F3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FB4942B-6187-4980-AAD7-AF05AD91F9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790ED74-E767-4C46-B18F-8C96A657B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D9A07A6-0846-4A4C-A1A5-D6F7344BA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3FEAC5C-EDF3-49D8-A600-DDF2112623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75ADE6E-4917-4F37-8BC9-2E0CBE94EB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480.52710000000002</c:v>
                </c:pt>
              </c:numCache>
            </c:numRef>
          </c:xVal>
          <c:yVal>
            <c:numRef>
              <c:f>Sheet1!$B$2:$B$2</c:f>
              <c:numCache>
                <c:formatCode>General</c:formatCode>
                <c:ptCount val="1"/>
                <c:pt idx="0">
                  <c:v>1</c:v>
                </c:pt>
              </c:numCache>
            </c:numRef>
          </c:yVal>
          <c:bubbleSize>
            <c:numRef>
              <c:f>Sheet1!$C$2:$C$2</c:f>
              <c:numCache>
                <c:formatCode>General</c:formatCode>
                <c:ptCount val="1"/>
                <c:pt idx="0">
                  <c:v>35235613</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77"/>
          <c:min val="38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88BEEEC-1DAD-4165-BC43-220F56BC14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8354720-C2C7-46D1-8ECB-DF1A1564CA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DC35388-5598-4C32-B071-074D7400D6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FCE02CE-A8A4-49BF-B79A-B5F094D0FB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7633143-0EDB-4B11-9515-8A38687C8C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A469A38-624F-4025-9B91-553F08E80E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5674241-178F-4D36-AF52-954EC6F62F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06AC979-6AC9-4B97-A99F-FE70F2337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257.81979999999999</c:v>
                </c:pt>
                <c:pt idx="1">
                  <c:v>75.912099999999995</c:v>
                </c:pt>
              </c:numCache>
            </c:numRef>
          </c:xVal>
          <c:yVal>
            <c:numRef>
              <c:f>Sheet1!$B$2:$B$3</c:f>
              <c:numCache>
                <c:formatCode>General</c:formatCode>
                <c:ptCount val="2"/>
                <c:pt idx="0">
                  <c:v>1.2210000000000001</c:v>
                </c:pt>
                <c:pt idx="1">
                  <c:v>0.68500000000000005</c:v>
                </c:pt>
              </c:numCache>
            </c:numRef>
          </c:yVal>
          <c:bubbleSize>
            <c:numRef>
              <c:f>Sheet1!$C$2:$C$3</c:f>
              <c:numCache>
                <c:formatCode>General</c:formatCode>
                <c:ptCount val="2"/>
                <c:pt idx="0">
                  <c:v>50721412</c:v>
                </c:pt>
                <c:pt idx="1">
                  <c:v>18676352</c:v>
                </c:pt>
              </c:numCache>
            </c:numRef>
          </c:bubbleSize>
          <c:bubble3D val="0"/>
          <c:extLst>
            <c:ext xmlns:c15="http://schemas.microsoft.com/office/drawing/2012/chart" uri="{02D57815-91ED-43cb-92C2-25804820EDAC}">
              <c15:datalabelsRange>
                <c15:f>Sheet1!$E$2:$E$10</c15:f>
                <c15:dlblRangeCache>
                  <c:ptCount val="9"/>
                  <c:pt idx="0">
                    <c:v>Banana Boat</c:v>
                  </c:pt>
                  <c:pt idx="1">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9"/>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623163-1920-4592-8B6F-F925BDDCB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D0525C-6BA1-4C04-9AFE-A75192C529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EB8842C-0AB0-4920-BC79-FCEDDF3C8F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BBF34DA-A83F-4AF6-85CB-483CC1C944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783142E-6A8A-4494-8FEA-1653F6DBD5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4DD561E-CA52-419B-BD15-9441FABE2B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24894E7-354B-4F09-AEDF-321A74DA7C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B06F351-80B8-4F41-A170-9C94B2CBFD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202.13130000000001</c:v>
                </c:pt>
                <c:pt idx="1">
                  <c:v>277.94549999999998</c:v>
                </c:pt>
              </c:numCache>
            </c:numRef>
          </c:xVal>
          <c:yVal>
            <c:numRef>
              <c:f>Sheet1!$B$2:$B$3</c:f>
              <c:numCache>
                <c:formatCode>General</c:formatCode>
                <c:ptCount val="2"/>
                <c:pt idx="0">
                  <c:v>0.97499999999999998</c:v>
                </c:pt>
                <c:pt idx="1">
                  <c:v>1.0680000000000001</c:v>
                </c:pt>
              </c:numCache>
            </c:numRef>
          </c:yVal>
          <c:bubbleSize>
            <c:numRef>
              <c:f>Sheet1!$C$2:$C$3</c:f>
              <c:numCache>
                <c:formatCode>General</c:formatCode>
                <c:ptCount val="2"/>
                <c:pt idx="0">
                  <c:v>74697818</c:v>
                </c:pt>
                <c:pt idx="1">
                  <c:v>29684024</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4"/>
          <c:min val="1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10FF379-B1EF-4C96-BB65-62AC6C473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0185A72-3916-4F85-A168-06A8629126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EE9B53A-C1BA-44E5-B4A0-416945FC94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EB4E5D9-EE65-45D8-8D64-4F5091562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C5A10A7-2EAB-49C1-BB1D-23317FE6A8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FE26E68-8BBA-41DA-A905-9D2109F306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372200E-FA8E-4EFA-92E9-239EEEF718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72ACBDE-67B3-4EEA-872A-3CDEDBCB44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190.40649999999999</c:v>
                </c:pt>
              </c:numCache>
            </c:numRef>
          </c:xVal>
          <c:yVal>
            <c:numRef>
              <c:f>Sheet1!$B$2:$B$2</c:f>
              <c:numCache>
                <c:formatCode>General</c:formatCode>
                <c:ptCount val="1"/>
                <c:pt idx="0">
                  <c:v>0.995</c:v>
                </c:pt>
              </c:numCache>
            </c:numRef>
          </c:yVal>
          <c:bubbleSize>
            <c:numRef>
              <c:f>Sheet1!$C$2:$C$2</c:f>
              <c:numCache>
                <c:formatCode>General</c:formatCode>
                <c:ptCount val="1"/>
                <c:pt idx="0">
                  <c:v>31430026</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8"/>
          <c:min val="15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AC61656-EBCD-4A38-819A-88677ACBC9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7AC5BD8-3B16-430E-9E54-E7356A808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28B2780-0C9B-4CE4-9471-9554305AB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91C4EEB-8A02-4781-8650-A69FB6B5BF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4B16FA0-796F-4256-8108-F6219F3D5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0E9A55D-D7B5-4BA0-A3CB-51E5E1E849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EFB90AC-88B7-4180-90E3-6D12B78B00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181BF23-B6B6-486B-8C3B-E5787D110C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210.27610000000001</c:v>
                </c:pt>
              </c:numCache>
            </c:numRef>
          </c:xVal>
          <c:yVal>
            <c:numRef>
              <c:f>Sheet1!$B$2:$B$2</c:f>
              <c:numCache>
                <c:formatCode>General</c:formatCode>
                <c:ptCount val="1"/>
                <c:pt idx="0">
                  <c:v>1</c:v>
                </c:pt>
              </c:numCache>
            </c:numRef>
          </c:yVal>
          <c:bubbleSize>
            <c:numRef>
              <c:f>Sheet1!$C$2:$C$2</c:f>
              <c:numCache>
                <c:formatCode>General</c:formatCode>
                <c:ptCount val="1"/>
                <c:pt idx="0">
                  <c:v>1672957</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2"/>
          <c:min val="1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689D2A-A6AF-40C7-A5B5-8DE67AF063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F619EC-DB28-440B-90C1-DC331E361A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18A0EEC-5BA1-429D-A8F4-2178659AD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3CFACAF-936F-42F9-BB74-A41EAECA76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2A8E0F4-C93D-42F3-9742-DFEF9764A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467E27C-733B-4AD9-BBFD-7293653025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99C1AE2-8922-4A5B-96E2-802D3DCA4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2E95E2E-C145-4F86-9369-40069D5632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209.32509999999999</c:v>
                </c:pt>
                <c:pt idx="1">
                  <c:v>393.94940000000003</c:v>
                </c:pt>
                <c:pt idx="2">
                  <c:v>320.19260000000003</c:v>
                </c:pt>
              </c:numCache>
            </c:numRef>
          </c:xVal>
          <c:yVal>
            <c:numRef>
              <c:f>Sheet1!$B$2:$B$4</c:f>
              <c:numCache>
                <c:formatCode>General</c:formatCode>
                <c:ptCount val="3"/>
                <c:pt idx="0">
                  <c:v>0.60199999999999998</c:v>
                </c:pt>
                <c:pt idx="1">
                  <c:v>2.2109999999999999</c:v>
                </c:pt>
                <c:pt idx="2">
                  <c:v>2.2650000000000001</c:v>
                </c:pt>
              </c:numCache>
            </c:numRef>
          </c:yVal>
          <c:bubbleSize>
            <c:numRef>
              <c:f>Sheet1!$C$2:$C$4</c:f>
              <c:numCache>
                <c:formatCode>General</c:formatCode>
                <c:ptCount val="3"/>
                <c:pt idx="0">
                  <c:v>792505</c:v>
                </c:pt>
                <c:pt idx="1">
                  <c:v>599985</c:v>
                </c:pt>
                <c:pt idx="2">
                  <c:v>319232</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3"/>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7E24C0C2-ECB4-4179-888D-7EC3EFE08A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376DAEBB-A966-4FF6-955C-3FBA1B92FF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963DDA4C-244D-4485-B926-23A09A612A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B9261620-D983-4384-899A-BC766C76D7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B123CC27-F992-40FD-8D7D-29C4716EE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6CCBD9FF-726B-422B-A377-871C4D38AC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145677B4-F410-42B1-917C-A4C957A5B4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2D3213AA-5E92-4E66-AEEB-2D9EF8BCD2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204.3065</c:v>
                </c:pt>
              </c:numCache>
            </c:numRef>
          </c:xVal>
          <c:yVal>
            <c:numRef>
              <c:f>Sheet1!$B$2:$B$2</c:f>
              <c:numCache>
                <c:formatCode>General</c:formatCode>
                <c:ptCount val="1"/>
                <c:pt idx="0">
                  <c:v>1</c:v>
                </c:pt>
              </c:numCache>
            </c:numRef>
          </c:yVal>
          <c:bubbleSize>
            <c:numRef>
              <c:f>Sheet1!$C$2:$C$2</c:f>
              <c:numCache>
                <c:formatCode>General</c:formatCode>
                <c:ptCount val="1"/>
                <c:pt idx="0">
                  <c:v>1572343</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5"/>
          <c:min val="16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C8C2CEF-E0C4-44BD-B447-73364FFBF7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5750CC2-6D46-4A05-A272-01ADBD58F3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27ABDA2-3CCE-497E-B5B7-A5048835A1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D1B501F-364E-417C-82CD-FCDE5D9F08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CAA8CF3-3246-4E9F-9AF2-0ED83F8D47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78BB6F2-3AAE-4D92-B79C-4AF280882E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626C461-994D-4A44-B562-CA462FE4F6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28A3869-E29A-482D-925A-A95C81595C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555.99919999999997</c:v>
                </c:pt>
              </c:numCache>
            </c:numRef>
          </c:xVal>
          <c:yVal>
            <c:numRef>
              <c:f>Sheet1!$B$2:$B$2</c:f>
              <c:numCache>
                <c:formatCode>General</c:formatCode>
                <c:ptCount val="1"/>
                <c:pt idx="0">
                  <c:v>1</c:v>
                </c:pt>
              </c:numCache>
            </c:numRef>
          </c:yVal>
          <c:bubbleSize>
            <c:numRef>
              <c:f>Sheet1!$C$2:$C$2</c:f>
              <c:numCache>
                <c:formatCode>General</c:formatCode>
                <c:ptCount val="1"/>
                <c:pt idx="0">
                  <c:v>12520547</c:v>
                </c:pt>
              </c:numCache>
            </c:numRef>
          </c:bubbleSize>
          <c:bubble3D val="0"/>
          <c:extLst>
            <c:ext xmlns:c15="http://schemas.microsoft.com/office/drawing/2012/chart" uri="{02D57815-91ED-43cb-92C2-25804820EDAC}">
              <c15:datalabelsRange>
                <c15:f>Sheet1!$E$2:$E$10</c15:f>
                <c15:dlblRangeCache>
                  <c:ptCount val="9"/>
                  <c:pt idx="0">
                    <c:v>Heliocare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7"/>
          <c:min val="44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6A1BD57-BC83-4B0F-8E37-C5B92E989E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450C6E0-A515-4E68-B254-F7B60F9B2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BF95A87-A6A3-4878-B362-8B43CEC8B3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3AAEDEA-5753-4B27-A2D6-2D06561242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9FE9D4B-457B-437A-AF1E-9C4D9F6B5A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71793E7-CDA0-48AD-B486-9EE991D2A5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D14C65F-5B7F-4F14-B95D-A4640E3140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DF5E2A5-3225-4727-A204-298648B46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395.63639999999998</c:v>
                </c:pt>
              </c:numCache>
            </c:numRef>
          </c:xVal>
          <c:yVal>
            <c:numRef>
              <c:f>Sheet1!$B$2:$B$2</c:f>
              <c:numCache>
                <c:formatCode>General</c:formatCode>
                <c:ptCount val="1"/>
                <c:pt idx="0">
                  <c:v>2.0259999999999998</c:v>
                </c:pt>
              </c:numCache>
            </c:numRef>
          </c:yVal>
          <c:bubbleSize>
            <c:numRef>
              <c:f>Sheet1!$C$2:$C$2</c:f>
              <c:numCache>
                <c:formatCode>General</c:formatCode>
                <c:ptCount val="1"/>
                <c:pt idx="0">
                  <c:v>21760</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5"/>
          <c:min val="31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A663C2E-FB31-4333-89D7-A2EBAA230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516078-610D-4E95-AF03-6B90D4564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C276C4A-E01B-43AA-90C8-5101422F3F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E365731-60DF-4332-B915-FFBC824F7F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A16AA12-7E0A-4E71-B9D6-0B4AEC1E9E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CEEC24-AE7B-4F29-B2A7-2CF7D9DD76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F789172-75F7-45EF-86E1-AC9BAB38B3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971C5D3-20C2-4B81-AAFE-E0EFE30F15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308.18990000000002</c:v>
                </c:pt>
                <c:pt idx="1">
                  <c:v>274.72609999999997</c:v>
                </c:pt>
                <c:pt idx="2">
                  <c:v>69.441400000000002</c:v>
                </c:pt>
                <c:pt idx="3">
                  <c:v>281.73669999999998</c:v>
                </c:pt>
                <c:pt idx="4">
                  <c:v>195.4134</c:v>
                </c:pt>
                <c:pt idx="5">
                  <c:v>79.343900000000005</c:v>
                </c:pt>
              </c:numCache>
            </c:numRef>
          </c:xVal>
          <c:yVal>
            <c:numRef>
              <c:f>Sheet1!$B$2:$B$7</c:f>
              <c:numCache>
                <c:formatCode>General</c:formatCode>
                <c:ptCount val="6"/>
                <c:pt idx="0">
                  <c:v>2.036</c:v>
                </c:pt>
                <c:pt idx="1">
                  <c:v>0.70899999999999996</c:v>
                </c:pt>
                <c:pt idx="2">
                  <c:v>0.371</c:v>
                </c:pt>
                <c:pt idx="3">
                  <c:v>0.79500000000000004</c:v>
                </c:pt>
                <c:pt idx="4">
                  <c:v>2.9380000000000002</c:v>
                </c:pt>
                <c:pt idx="5">
                  <c:v>0.39300000000000002</c:v>
                </c:pt>
              </c:numCache>
            </c:numRef>
          </c:yVal>
          <c:bubbleSize>
            <c:numRef>
              <c:f>Sheet1!$C$2:$C$7</c:f>
              <c:numCache>
                <c:formatCode>General</c:formatCode>
                <c:ptCount val="6"/>
                <c:pt idx="0">
                  <c:v>76293336</c:v>
                </c:pt>
                <c:pt idx="1">
                  <c:v>27395964</c:v>
                </c:pt>
                <c:pt idx="2">
                  <c:v>10560365</c:v>
                </c:pt>
                <c:pt idx="3">
                  <c:v>7933143</c:v>
                </c:pt>
                <c:pt idx="4">
                  <c:v>6690760</c:v>
                </c:pt>
                <c:pt idx="5">
                  <c:v>4749286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Caribbean Beach</c:v>
                  </c:pt>
                  <c:pt idx="3">
                    <c:v>Banana Boat</c:v>
                  </c:pt>
                  <c:pt idx="4">
                    <c:v>Garnier</c:v>
                  </c:pt>
                  <c:pt idx="5">
                    <c:v>Nuvel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0"/>
          <c:min val="5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E29C198-535A-4B00-8679-5F0428E73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64DE884-619D-480F-8EEA-A5936A0F76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05E5E03-4B96-4427-9B5C-34322D7262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9A60B6D-8819-4513-B9A9-BC8D430362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4403F26-E8BC-41A2-A402-9FA6F5EAE6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7FCEB3A-E842-4765-812E-D54CD4023F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B72583A-C116-48D9-8B08-DC4AC5FD8E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175E22F-7713-4F79-B26C-51C2C9EA7B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313.48149999999998</c:v>
                </c:pt>
                <c:pt idx="1">
                  <c:v>342.19639999999998</c:v>
                </c:pt>
              </c:numCache>
            </c:numRef>
          </c:xVal>
          <c:yVal>
            <c:numRef>
              <c:f>Sheet1!$B$2:$B$3</c:f>
              <c:numCache>
                <c:formatCode>General</c:formatCode>
                <c:ptCount val="2"/>
                <c:pt idx="0">
                  <c:v>0.99299999999999999</c:v>
                </c:pt>
                <c:pt idx="1">
                  <c:v>0</c:v>
                </c:pt>
              </c:numCache>
            </c:numRef>
          </c:yVal>
          <c:bubbleSize>
            <c:numRef>
              <c:f>Sheet1!$C$2:$C$3</c:f>
              <c:numCache>
                <c:formatCode>General</c:formatCode>
                <c:ptCount val="2"/>
                <c:pt idx="0">
                  <c:v>5359907</c:v>
                </c:pt>
                <c:pt idx="1">
                  <c:v>38326</c:v>
                </c:pt>
              </c:numCache>
            </c:numRef>
          </c:bubbleSize>
          <c:bubble3D val="0"/>
          <c:extLst>
            <c:ext xmlns:c15="http://schemas.microsoft.com/office/drawing/2012/chart" uri="{02D57815-91ED-43cb-92C2-25804820EDAC}">
              <c15:datalabelsRange>
                <c15:f>Sheet1!$E$2:$E$10</c15:f>
                <c15:dlblRangeCache>
                  <c:ptCount val="9"/>
                  <c:pt idx="0">
                    <c:v>Nivea</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1"/>
          <c:min val="25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A8B11A-57FC-427B-BAB2-15C4537BA4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A5F5594-5142-4EB0-B012-C8F640E5E4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C6C070A-6394-43E0-AC4E-8CF673156F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DDEEC32-F6E8-40BC-8342-A9B11BB01B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5E034B8-65FA-473B-81E5-BB75694806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D5091F9-6BC6-48E9-8B54-24D55D24FD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E455AEB-54CC-4B38-8E06-B992E2E0B5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46E7760-97E8-4E81-8ABD-C10A716212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337.60390000000001</c:v>
                </c:pt>
              </c:numCache>
            </c:numRef>
          </c:xVal>
          <c:yVal>
            <c:numRef>
              <c:f>Sheet1!$B$2:$B$2</c:f>
              <c:numCache>
                <c:formatCode>General</c:formatCode>
                <c:ptCount val="1"/>
                <c:pt idx="0">
                  <c:v>0.98399999999999999</c:v>
                </c:pt>
              </c:numCache>
            </c:numRef>
          </c:yVal>
          <c:bubbleSize>
            <c:numRef>
              <c:f>Sheet1!$C$2:$C$2</c:f>
              <c:numCache>
                <c:formatCode>General</c:formatCode>
                <c:ptCount val="1"/>
                <c:pt idx="0">
                  <c:v>30352613</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5"/>
          <c:min val="2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AAD2945-1999-4B78-BEB1-EB5A0E9B9A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B76F6D7-100A-45CB-B134-4EF79561C3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CE78AD1-1F5D-4987-A656-12B048330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D1DF94F-D9D3-40DB-8542-3361FB513E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FA63CB-1B6A-4083-AD5E-4138339DF4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DBE3507-28ED-4F49-A8F3-3CE7BCAF01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92768C9-597B-4F65-BC4F-5DD3827F3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A5A8A64-3329-4387-8970-79DBEAE663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247.43469999999999</c:v>
                </c:pt>
                <c:pt idx="1">
                  <c:v>268.28949999999998</c:v>
                </c:pt>
                <c:pt idx="2">
                  <c:v>151.3416</c:v>
                </c:pt>
                <c:pt idx="3">
                  <c:v>282.38249999999999</c:v>
                </c:pt>
              </c:numCache>
            </c:numRef>
          </c:xVal>
          <c:yVal>
            <c:numRef>
              <c:f>Sheet1!$B$2:$B$5</c:f>
              <c:numCache>
                <c:formatCode>General</c:formatCode>
                <c:ptCount val="4"/>
                <c:pt idx="0">
                  <c:v>0.91800000000000004</c:v>
                </c:pt>
                <c:pt idx="1">
                  <c:v>0.79100000000000004</c:v>
                </c:pt>
                <c:pt idx="2">
                  <c:v>0.81599999999999995</c:v>
                </c:pt>
                <c:pt idx="3">
                  <c:v>6.8179999999999996</c:v>
                </c:pt>
              </c:numCache>
            </c:numRef>
          </c:yVal>
          <c:bubbleSize>
            <c:numRef>
              <c:f>Sheet1!$C$2:$C$5</c:f>
              <c:numCache>
                <c:formatCode>General</c:formatCode>
                <c:ptCount val="4"/>
                <c:pt idx="0">
                  <c:v>75533658</c:v>
                </c:pt>
                <c:pt idx="1">
                  <c:v>40135848</c:v>
                </c:pt>
                <c:pt idx="2">
                  <c:v>26641268</c:v>
                </c:pt>
                <c:pt idx="3">
                  <c:v>530032</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9"/>
          <c:min val="1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D07A92F-52C8-42A4-B628-35ABE342E6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AFF765A-816C-42A3-8162-99C2992DD0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D3256A4-4F1A-4FE2-8A39-60E0370D3A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4734633-A289-4179-9C79-AFE6906493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2546C68-59D5-42CE-9575-CFBFD3D9AB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EFD1168-7F55-4DB1-96F4-45BA24440E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ED7DC74-386C-44AB-BFB1-5CE8112A91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D7AC3F6-D038-49BB-AAA9-0FD81060BE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325.98270000000002</c:v>
                </c:pt>
                <c:pt idx="1">
                  <c:v>412.82</c:v>
                </c:pt>
                <c:pt idx="2">
                  <c:v>264.61829999999998</c:v>
                </c:pt>
              </c:numCache>
            </c:numRef>
          </c:xVal>
          <c:yVal>
            <c:numRef>
              <c:f>Sheet1!$B$2:$B$4</c:f>
              <c:numCache>
                <c:formatCode>General</c:formatCode>
                <c:ptCount val="3"/>
                <c:pt idx="0">
                  <c:v>0.91300000000000003</c:v>
                </c:pt>
                <c:pt idx="1">
                  <c:v>4.5359999999999996</c:v>
                </c:pt>
                <c:pt idx="2">
                  <c:v>0.65800000000000003</c:v>
                </c:pt>
              </c:numCache>
            </c:numRef>
          </c:yVal>
          <c:bubbleSize>
            <c:numRef>
              <c:f>Sheet1!$C$2:$C$4</c:f>
              <c:numCache>
                <c:formatCode>General</c:formatCode>
                <c:ptCount val="3"/>
                <c:pt idx="0">
                  <c:v>14610870</c:v>
                </c:pt>
                <c:pt idx="1">
                  <c:v>1969977</c:v>
                </c:pt>
                <c:pt idx="2">
                  <c:v>377875</c:v>
                </c:pt>
              </c:numCache>
            </c:numRef>
          </c:bubbleSize>
          <c:bubble3D val="0"/>
          <c:extLst>
            <c:ext xmlns:c15="http://schemas.microsoft.com/office/drawing/2012/chart" uri="{02D57815-91ED-43cb-92C2-25804820EDAC}">
              <c15:datalabelsRange>
                <c15:f>Sheet1!$E$2:$E$10</c15:f>
                <c15:dlblRangeCache>
                  <c:ptCount val="9"/>
                  <c:pt idx="0">
                    <c:v>Banana Boat</c:v>
                  </c:pt>
                  <c:pt idx="1">
                    <c:v>Mustela</c:v>
                  </c:pt>
                  <c:pt idx="2">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5"/>
          <c:min val="2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CDAB94-E741-4209-B6A4-3D5B1FC8D9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207708F-0CEF-4121-9028-1EEF56BDA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B3EC3BB-66B0-4ADC-BC7F-320B921A6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A3D90A4-2D16-43AE-8545-4FC64CCBDF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94A8E74-CB23-43E2-B67C-2ACA8C0A07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A638D72-F83B-4606-B1EB-9A344F08E8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E42E8C4-FC91-479E-9C51-BE693C8AE6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DBEC422-1DBB-4C00-AC42-3A769E8860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234.5549</c:v>
                </c:pt>
              </c:numCache>
            </c:numRef>
          </c:xVal>
          <c:yVal>
            <c:numRef>
              <c:f>Sheet1!$B$2:$B$2</c:f>
              <c:numCache>
                <c:formatCode>General</c:formatCode>
                <c:ptCount val="1"/>
                <c:pt idx="0">
                  <c:v>0.80300000000000005</c:v>
                </c:pt>
              </c:numCache>
            </c:numRef>
          </c:yVal>
          <c:bubbleSize>
            <c:numRef>
              <c:f>Sheet1!$C$2:$C$2</c:f>
              <c:numCache>
                <c:formatCode>General</c:formatCode>
                <c:ptCount val="1"/>
                <c:pt idx="0">
                  <c:v>3247882</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1"/>
          <c:min val="18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255E9DA-2D22-4E44-AB33-9343BD62E8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639E701-54DD-41FA-A6A3-E28F69504C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7CDB9B1-8802-4019-94B7-A2A1BB050B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D31B658-5ACF-4ADF-93B6-FAA52AC01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A65EC30-08E0-49AE-897A-273D488FBB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40489AF-0130-4EAB-B930-E37ABC36E0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D7B0098-FE6C-41DE-AD7B-9DD1B69BCA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78C54FE-DA79-4703-9F55-891D17C7A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221.38740000000001</c:v>
                </c:pt>
              </c:numCache>
            </c:numRef>
          </c:xVal>
          <c:yVal>
            <c:numRef>
              <c:f>Sheet1!$B$2:$B$2</c:f>
              <c:numCache>
                <c:formatCode>General</c:formatCode>
                <c:ptCount val="1"/>
                <c:pt idx="0">
                  <c:v>0.94599999999999995</c:v>
                </c:pt>
              </c:numCache>
            </c:numRef>
          </c:yVal>
          <c:bubbleSize>
            <c:numRef>
              <c:f>Sheet1!$C$2:$C$2</c:f>
              <c:numCache>
                <c:formatCode>General</c:formatCode>
                <c:ptCount val="1"/>
                <c:pt idx="0">
                  <c:v>73722</c:v>
                </c:pt>
              </c:numCache>
            </c:numRef>
          </c:bubbleSize>
          <c:bubble3D val="0"/>
          <c:extLst>
            <c:ext xmlns:c15="http://schemas.microsoft.com/office/drawing/2012/chart" uri="{02D57815-91ED-43cb-92C2-25804820EDAC}">
              <c15:datalabelsRange>
                <c15:f>Sheet1!$E$2:$E$10</c15:f>
                <c15:dlblRangeCache>
                  <c:ptCount val="9"/>
                  <c:pt idx="0">
                    <c:v>Mustela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6"/>
          <c:min val="17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197B900-3B2E-4BF2-8A75-5D962C25F2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8518D7B-6FE8-4C5E-A4BA-2E6495AC81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0FF0A88-F6F3-461A-BA84-279149C448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92ED63E-B164-479B-8CBC-B83A790C9D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521CBE9-E0EE-4425-A3B1-156B870112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EBF2397-BECC-4847-B20F-F547088BF8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1C1E9B9-57D4-4B0F-AC16-69ADAABEC2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8409004-85EA-47CB-9B5E-06490295B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574.96820000000002</c:v>
                </c:pt>
                <c:pt idx="1">
                  <c:v>652.13699999999994</c:v>
                </c:pt>
                <c:pt idx="2">
                  <c:v>698.27750000000003</c:v>
                </c:pt>
                <c:pt idx="3">
                  <c:v>760.58529999999996</c:v>
                </c:pt>
                <c:pt idx="4">
                  <c:v>776.75390000000004</c:v>
                </c:pt>
              </c:numCache>
            </c:numRef>
          </c:xVal>
          <c:yVal>
            <c:numRef>
              <c:f>Sheet1!$B$2:$B$6</c:f>
              <c:numCache>
                <c:formatCode>General</c:formatCode>
                <c:ptCount val="5"/>
                <c:pt idx="0">
                  <c:v>1.4930000000000001</c:v>
                </c:pt>
                <c:pt idx="1">
                  <c:v>0.72499999999999998</c:v>
                </c:pt>
                <c:pt idx="2">
                  <c:v>0.77600000000000002</c:v>
                </c:pt>
                <c:pt idx="3">
                  <c:v>4.1470000000000002</c:v>
                </c:pt>
                <c:pt idx="4">
                  <c:v>0.94099999999999995</c:v>
                </c:pt>
              </c:numCache>
            </c:numRef>
          </c:yVal>
          <c:bubbleSize>
            <c:numRef>
              <c:f>Sheet1!$C$2:$C$6</c:f>
              <c:numCache>
                <c:formatCode>General</c:formatCode>
                <c:ptCount val="5"/>
                <c:pt idx="0">
                  <c:v>22969979</c:v>
                </c:pt>
                <c:pt idx="1">
                  <c:v>21728553</c:v>
                </c:pt>
                <c:pt idx="2">
                  <c:v>3737181</c:v>
                </c:pt>
                <c:pt idx="3">
                  <c:v>2341842</c:v>
                </c:pt>
                <c:pt idx="4">
                  <c:v>602761</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Heliocare</c:v>
                  </c:pt>
                  <c:pt idx="3">
                    <c:v>Vichy</c:v>
                  </c:pt>
                  <c:pt idx="4">
                    <c:v>Avene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32"/>
          <c:min val="4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0C0C0A1-7987-4DC7-9519-BC40F2AF7F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318BC34-0B27-4858-928E-83C1CD0F52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2C0204A-80CC-4D7E-91D6-F001C0E6D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56A3BA2-3D66-44DE-B925-9C44605D9C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F106ED2-4E85-455C-AC73-E16CEA82FD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0C1A737-1BCD-4C01-A6E6-05FD4A90E8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56B761-63F3-4FD9-8EF8-4E2785E7C8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BF3C5CF-D4F3-4CD5-9738-A0E82C5932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215.05699999999999</c:v>
                </c:pt>
              </c:numCache>
            </c:numRef>
          </c:xVal>
          <c:yVal>
            <c:numRef>
              <c:f>Sheet1!$B$2:$B$2</c:f>
              <c:numCache>
                <c:formatCode>General</c:formatCode>
                <c:ptCount val="1"/>
                <c:pt idx="0">
                  <c:v>0.93899999999999995</c:v>
                </c:pt>
              </c:numCache>
            </c:numRef>
          </c:yVal>
          <c:bubbleSize>
            <c:numRef>
              <c:f>Sheet1!$C$2:$C$2</c:f>
              <c:numCache>
                <c:formatCode>General</c:formatCode>
                <c:ptCount val="1"/>
                <c:pt idx="0">
                  <c:v>13435038</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8"/>
          <c:min val="17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356C7D-68D0-423D-AE44-852525ADFD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FB5A548-EBE6-4D84-9C7B-A515031F08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9AAA4D6-3756-4B94-B2CE-EF8318C247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14CD23D-99C4-4BB8-87F6-2A145C45D9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E09AFF4-77A8-499D-89E1-F097CAC660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13D83DA-34BD-4148-AB3D-25F3FCA577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B425F5C-BD2A-4C16-ACEA-658DF3C09C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79389CA-C9F9-4BCA-8B06-8FCC2902AE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626.56700000000001</c:v>
                </c:pt>
                <c:pt idx="1">
                  <c:v>681.67589999999996</c:v>
                </c:pt>
                <c:pt idx="2">
                  <c:v>684.12149999999997</c:v>
                </c:pt>
                <c:pt idx="3">
                  <c:v>728.54459999999995</c:v>
                </c:pt>
                <c:pt idx="4">
                  <c:v>322.411</c:v>
                </c:pt>
                <c:pt idx="5">
                  <c:v>627.55100000000004</c:v>
                </c:pt>
                <c:pt idx="6">
                  <c:v>745.46540000000005</c:v>
                </c:pt>
                <c:pt idx="7">
                  <c:v>778.24239999999998</c:v>
                </c:pt>
              </c:numCache>
            </c:numRef>
          </c:xVal>
          <c:yVal>
            <c:numRef>
              <c:f>Sheet1!$B$2:$B$9</c:f>
              <c:numCache>
                <c:formatCode>General</c:formatCode>
                <c:ptCount val="8"/>
                <c:pt idx="0">
                  <c:v>1.4990000000000001</c:v>
                </c:pt>
                <c:pt idx="1">
                  <c:v>0.88600000000000001</c:v>
                </c:pt>
                <c:pt idx="2">
                  <c:v>1.492</c:v>
                </c:pt>
                <c:pt idx="3">
                  <c:v>1.0069999999999999</c:v>
                </c:pt>
                <c:pt idx="4">
                  <c:v>0.42899999999999999</c:v>
                </c:pt>
                <c:pt idx="5">
                  <c:v>1.5289999999999999</c:v>
                </c:pt>
                <c:pt idx="6">
                  <c:v>2.7610000000000001</c:v>
                </c:pt>
                <c:pt idx="7">
                  <c:v>0.65700000000000003</c:v>
                </c:pt>
              </c:numCache>
            </c:numRef>
          </c:yVal>
          <c:bubbleSize>
            <c:numRef>
              <c:f>Sheet1!$C$2:$C$9</c:f>
              <c:numCache>
                <c:formatCode>General</c:formatCode>
                <c:ptCount val="8"/>
                <c:pt idx="0">
                  <c:v>236836703</c:v>
                </c:pt>
                <c:pt idx="1">
                  <c:v>115896495</c:v>
                </c:pt>
                <c:pt idx="2">
                  <c:v>79984060</c:v>
                </c:pt>
                <c:pt idx="3">
                  <c:v>77229369</c:v>
                </c:pt>
                <c:pt idx="4">
                  <c:v>58967363</c:v>
                </c:pt>
                <c:pt idx="5">
                  <c:v>44488346</c:v>
                </c:pt>
                <c:pt idx="6">
                  <c:v>42071086</c:v>
                </c:pt>
                <c:pt idx="7">
                  <c:v>39507474</c:v>
                </c:pt>
              </c:numCache>
            </c:numRef>
          </c:bubbleSize>
          <c:bubble3D val="0"/>
          <c:extLst>
            <c:ext xmlns:c15="http://schemas.microsoft.com/office/drawing/2012/chart" uri="{02D57815-91ED-43cb-92C2-25804820EDAC}">
              <c15:datalabelsRange>
                <c15:f>Sheet1!$E$2:$E$10</c15:f>
                <c15:dlblRangeCache>
                  <c:ptCount val="9"/>
                  <c:pt idx="0">
                    <c:v>Isdin</c:v>
                  </c:pt>
                  <c:pt idx="1">
                    <c:v>Avene</c:v>
                  </c:pt>
                  <c:pt idx="2">
                    <c:v>La Roche-Posay</c:v>
                  </c:pt>
                  <c:pt idx="3">
                    <c:v>Eucerin</c:v>
                  </c:pt>
                  <c:pt idx="4">
                    <c:v>Neutrogena</c:v>
                  </c:pt>
                  <c:pt idx="5">
                    <c:v>Heliocare</c:v>
                  </c:pt>
                  <c:pt idx="6">
                    <c:v>Photoderm</c:v>
                  </c:pt>
                  <c:pt idx="7">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34"/>
          <c:min val="25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290C655-255A-4557-8BE5-DAEF80B623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63EE61-08ED-46E9-BCD0-27C3295C7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AF770B-4925-41B0-92F4-B8624615C4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EB8300-1CF2-41B1-85F8-E915908F98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E968565-7002-4E33-8389-00C2DAFD62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DFECA04-2DD2-4044-934D-6ABA812EE2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244736D-32E7-4EEC-A6CE-D7644DA923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98E34D1-08EA-4BE1-8F4B-1F157CB50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629.39239999999995</c:v>
                </c:pt>
                <c:pt idx="1">
                  <c:v>646.77200000000005</c:v>
                </c:pt>
                <c:pt idx="2">
                  <c:v>772.65</c:v>
                </c:pt>
                <c:pt idx="3">
                  <c:v>639.43899999999996</c:v>
                </c:pt>
                <c:pt idx="4">
                  <c:v>619.71360000000004</c:v>
                </c:pt>
                <c:pt idx="5">
                  <c:v>658.16420000000005</c:v>
                </c:pt>
              </c:numCache>
            </c:numRef>
          </c:xVal>
          <c:yVal>
            <c:numRef>
              <c:f>Sheet1!$B$2:$B$7</c:f>
              <c:numCache>
                <c:formatCode>General</c:formatCode>
                <c:ptCount val="6"/>
                <c:pt idx="0">
                  <c:v>0.91700000000000004</c:v>
                </c:pt>
                <c:pt idx="1">
                  <c:v>0.96099999999999997</c:v>
                </c:pt>
                <c:pt idx="2">
                  <c:v>1.2529999999999999</c:v>
                </c:pt>
                <c:pt idx="3">
                  <c:v>0.92600000000000005</c:v>
                </c:pt>
                <c:pt idx="4">
                  <c:v>0.91100000000000003</c:v>
                </c:pt>
                <c:pt idx="5">
                  <c:v>1.45</c:v>
                </c:pt>
              </c:numCache>
            </c:numRef>
          </c:yVal>
          <c:bubbleSize>
            <c:numRef>
              <c:f>Sheet1!$C$2:$C$7</c:f>
              <c:numCache>
                <c:formatCode>General</c:formatCode>
                <c:ptCount val="6"/>
                <c:pt idx="0">
                  <c:v>120217088</c:v>
                </c:pt>
                <c:pt idx="1">
                  <c:v>55895332</c:v>
                </c:pt>
                <c:pt idx="2">
                  <c:v>51773732</c:v>
                </c:pt>
                <c:pt idx="3">
                  <c:v>23370856</c:v>
                </c:pt>
                <c:pt idx="4">
                  <c:v>16949787</c:v>
                </c:pt>
                <c:pt idx="5">
                  <c:v>15586645</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Heliocare</c:v>
                  </c:pt>
                  <c:pt idx="4">
                    <c:v>Eucerin</c:v>
                  </c:pt>
                  <c:pt idx="5">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27"/>
          <c:min val="49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00ED8B-96E9-429F-82F9-1D7670A75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283429-462A-4762-9CDA-8A307A0993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16D7A52-8CC8-4640-BF6D-B84164D515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9EF6E10-FEC1-4B09-B96F-7D28AAFFB0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74BCD0C-C8D4-4A28-846B-B05838E59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7975182-FB7B-4F73-867A-505156195E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1CF6486-1119-4786-9AC9-0C4C417B4A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9D98B12-4600-4126-A107-44354306CC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640.50599999999997</c:v>
                </c:pt>
                <c:pt idx="1">
                  <c:v>648.19640000000004</c:v>
                </c:pt>
                <c:pt idx="2">
                  <c:v>586.74339999999995</c:v>
                </c:pt>
                <c:pt idx="3">
                  <c:v>661.21299999999997</c:v>
                </c:pt>
                <c:pt idx="4">
                  <c:v>786.29650000000004</c:v>
                </c:pt>
                <c:pt idx="5">
                  <c:v>523.94230000000005</c:v>
                </c:pt>
              </c:numCache>
            </c:numRef>
          </c:xVal>
          <c:yVal>
            <c:numRef>
              <c:f>Sheet1!$B$2:$B$7</c:f>
              <c:numCache>
                <c:formatCode>General</c:formatCode>
                <c:ptCount val="6"/>
                <c:pt idx="0">
                  <c:v>0.48799999999999999</c:v>
                </c:pt>
                <c:pt idx="1">
                  <c:v>2.4420000000000002</c:v>
                </c:pt>
                <c:pt idx="2">
                  <c:v>2.2029999999999998</c:v>
                </c:pt>
                <c:pt idx="3">
                  <c:v>2.2400000000000002</c:v>
                </c:pt>
                <c:pt idx="4">
                  <c:v>4.9870000000000001</c:v>
                </c:pt>
                <c:pt idx="5">
                  <c:v>0.98</c:v>
                </c:pt>
              </c:numCache>
            </c:numRef>
          </c:yVal>
          <c:bubbleSize>
            <c:numRef>
              <c:f>Sheet1!$C$2:$C$7</c:f>
              <c:numCache>
                <c:formatCode>General</c:formatCode>
                <c:ptCount val="6"/>
                <c:pt idx="0">
                  <c:v>88726737</c:v>
                </c:pt>
                <c:pt idx="1">
                  <c:v>69410170</c:v>
                </c:pt>
                <c:pt idx="2">
                  <c:v>51697378</c:v>
                </c:pt>
                <c:pt idx="3">
                  <c:v>21966819</c:v>
                </c:pt>
                <c:pt idx="4">
                  <c:v>10846174</c:v>
                </c:pt>
                <c:pt idx="5">
                  <c:v>4515335</c:v>
                </c:pt>
              </c:numCache>
            </c:numRef>
          </c:bubbleSize>
          <c:bubble3D val="0"/>
          <c:extLst>
            <c:ext xmlns:c15="http://schemas.microsoft.com/office/drawing/2012/chart" uri="{02D57815-91ED-43cb-92C2-25804820EDAC}">
              <c15:datalabelsRange>
                <c15:f>Sheet1!$E$2:$E$10</c15:f>
                <c15:dlblRangeCache>
                  <c:ptCount val="9"/>
                  <c:pt idx="0">
                    <c:v>Isdin</c:v>
                  </c:pt>
                  <c:pt idx="1">
                    <c:v>Eucerin</c:v>
                  </c:pt>
                  <c:pt idx="2">
                    <c:v>La Roche-Posay</c:v>
                  </c:pt>
                  <c:pt idx="3">
                    <c:v>Heliocare</c:v>
                  </c:pt>
                  <c:pt idx="4">
                    <c:v>Photoderm</c:v>
                  </c:pt>
                  <c:pt idx="5">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4"/>
          <c:min val="4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1A855FA-009E-4BA6-91A6-79C5311B20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2817B3-9BD4-44FE-8698-915388E667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0F44E84-912F-417C-8C8C-97EAB6E2E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E03B425-EAB1-492A-84EE-8421BBE19D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0712027-6003-47EA-8EF1-74FF07E5A8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AE93816-8BD7-412F-B69B-713CD04AED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901A629-32BF-4AE2-BB85-94DE8E6138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07258AC-A3CF-40F3-BAAD-5BC34D4588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693.9</c:v>
                </c:pt>
                <c:pt idx="1">
                  <c:v>831.80759999999998</c:v>
                </c:pt>
              </c:numCache>
            </c:numRef>
          </c:xVal>
          <c:yVal>
            <c:numRef>
              <c:f>Sheet1!$B$2:$B$3</c:f>
              <c:numCache>
                <c:formatCode>General</c:formatCode>
                <c:ptCount val="2"/>
                <c:pt idx="0">
                  <c:v>0.88400000000000001</c:v>
                </c:pt>
                <c:pt idx="1">
                  <c:v>2.4860000000000002</c:v>
                </c:pt>
              </c:numCache>
            </c:numRef>
          </c:yVal>
          <c:bubbleSize>
            <c:numRef>
              <c:f>Sheet1!$C$2:$C$3</c:f>
              <c:numCache>
                <c:formatCode>General</c:formatCode>
                <c:ptCount val="2"/>
                <c:pt idx="0">
                  <c:v>31886093</c:v>
                </c:pt>
                <c:pt idx="1">
                  <c:v>6997997</c:v>
                </c:pt>
              </c:numCache>
            </c:numRef>
          </c:bubbleSize>
          <c:bubble3D val="0"/>
          <c:extLst>
            <c:ext xmlns:c15="http://schemas.microsoft.com/office/drawing/2012/chart" uri="{02D57815-91ED-43cb-92C2-25804820EDAC}">
              <c15:datalabelsRange>
                <c15:f>Sheet1!$E$2:$E$10</c15:f>
                <c15:dlblRangeCache>
                  <c:ptCount val="9"/>
                  <c:pt idx="0">
                    <c:v>Eucerin</c:v>
                  </c:pt>
                  <c:pt idx="1">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98"/>
          <c:min val="55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7169A49-02D0-4E12-B23B-D1C7284570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DB74BF1-803C-49AE-A59B-E615976E6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92E8D48-ECE9-4DD4-8577-2728047261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78D3D2B-2199-4AA0-A5E0-D870993D17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506989A-E10A-4AB5-8FC6-0EC6C9ED28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29EB142-5FE6-4DC2-8C91-CD3497B04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D0F84AE-D8DC-4050-9252-C8620BF211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F7D451E-8232-4008-8D50-FEDC21DCBD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637.64200000000005</c:v>
                </c:pt>
                <c:pt idx="1">
                  <c:v>877.44539999999995</c:v>
                </c:pt>
                <c:pt idx="2">
                  <c:v>614.92139999999995</c:v>
                </c:pt>
                <c:pt idx="3">
                  <c:v>524.34870000000001</c:v>
                </c:pt>
                <c:pt idx="4">
                  <c:v>231.5067</c:v>
                </c:pt>
                <c:pt idx="5">
                  <c:v>797.26059999999995</c:v>
                </c:pt>
                <c:pt idx="6">
                  <c:v>885.49980000000005</c:v>
                </c:pt>
                <c:pt idx="7">
                  <c:v>804.7115</c:v>
                </c:pt>
              </c:numCache>
            </c:numRef>
          </c:xVal>
          <c:yVal>
            <c:numRef>
              <c:f>Sheet1!$B$2:$B$9</c:f>
              <c:numCache>
                <c:formatCode>General</c:formatCode>
                <c:ptCount val="8"/>
                <c:pt idx="0">
                  <c:v>1.5169999999999999</c:v>
                </c:pt>
                <c:pt idx="1">
                  <c:v>1.6479999999999999</c:v>
                </c:pt>
                <c:pt idx="2">
                  <c:v>0.48199999999999998</c:v>
                </c:pt>
                <c:pt idx="3">
                  <c:v>0.78400000000000003</c:v>
                </c:pt>
                <c:pt idx="4">
                  <c:v>1.18</c:v>
                </c:pt>
                <c:pt idx="5">
                  <c:v>0.87</c:v>
                </c:pt>
                <c:pt idx="6">
                  <c:v>0.872</c:v>
                </c:pt>
                <c:pt idx="7">
                  <c:v>0.85</c:v>
                </c:pt>
              </c:numCache>
            </c:numRef>
          </c:yVal>
          <c:bubbleSize>
            <c:numRef>
              <c:f>Sheet1!$C$2:$C$9</c:f>
              <c:numCache>
                <c:formatCode>General</c:formatCode>
                <c:ptCount val="8"/>
                <c:pt idx="0">
                  <c:v>13405148</c:v>
                </c:pt>
                <c:pt idx="1">
                  <c:v>8344506</c:v>
                </c:pt>
                <c:pt idx="2">
                  <c:v>7937406</c:v>
                </c:pt>
                <c:pt idx="3">
                  <c:v>7648674</c:v>
                </c:pt>
                <c:pt idx="4">
                  <c:v>6738929</c:v>
                </c:pt>
                <c:pt idx="5">
                  <c:v>6171594</c:v>
                </c:pt>
                <c:pt idx="6">
                  <c:v>2581232</c:v>
                </c:pt>
                <c:pt idx="7">
                  <c:v>2256411</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Avene</c:v>
                  </c:pt>
                  <c:pt idx="3">
                    <c:v>Cetaphil</c:v>
                  </c:pt>
                  <c:pt idx="4">
                    <c:v>Loreal Paris</c:v>
                  </c:pt>
                  <c:pt idx="5">
                    <c:v>Eucerin</c:v>
                  </c:pt>
                  <c:pt idx="6">
                    <c:v>Photoderm</c:v>
                  </c:pt>
                  <c:pt idx="7">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63"/>
          <c:min val="18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1A857B-EEA7-48A2-8A08-536B8D58AB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7498E2C-BCC2-4210-AD6C-7AC3828855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BE202D4-5E13-4181-B37A-C42EA4CAA3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900CBBF-FE10-44B3-9393-440F0260C9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995192F-EA39-48F6-A8AB-11EBA4E31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BBAAA86-727B-4E3E-946C-F3C4F1D0CB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98C527D-C10E-49AD-83C2-2828EDE5F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19F1ACB-37D8-43ED-A205-5BC9712BCA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648.63059999999996</c:v>
                </c:pt>
                <c:pt idx="1">
                  <c:v>331.2047</c:v>
                </c:pt>
                <c:pt idx="2">
                  <c:v>721.35090000000002</c:v>
                </c:pt>
              </c:numCache>
            </c:numRef>
          </c:xVal>
          <c:yVal>
            <c:numRef>
              <c:f>Sheet1!$B$2:$B$4</c:f>
              <c:numCache>
                <c:formatCode>General</c:formatCode>
                <c:ptCount val="3"/>
                <c:pt idx="0">
                  <c:v>0.748</c:v>
                </c:pt>
                <c:pt idx="1">
                  <c:v>1.484</c:v>
                </c:pt>
                <c:pt idx="2">
                  <c:v>1.32</c:v>
                </c:pt>
              </c:numCache>
            </c:numRef>
          </c:yVal>
          <c:bubbleSize>
            <c:numRef>
              <c:f>Sheet1!$C$2:$C$4</c:f>
              <c:numCache>
                <c:formatCode>General</c:formatCode>
                <c:ptCount val="3"/>
                <c:pt idx="0">
                  <c:v>4895215</c:v>
                </c:pt>
                <c:pt idx="1">
                  <c:v>2831469</c:v>
                </c:pt>
                <c:pt idx="2">
                  <c:v>2783693</c:v>
                </c:pt>
              </c:numCache>
            </c:numRef>
          </c:bubbleSize>
          <c:bubble3D val="0"/>
          <c:extLst>
            <c:ext xmlns:c15="http://schemas.microsoft.com/office/drawing/2012/chart" uri="{02D57815-91ED-43cb-92C2-25804820EDAC}">
              <c15:datalabelsRange>
                <c15:f>Sheet1!$E$2:$E$10</c15:f>
                <c15:dlblRangeCache>
                  <c:ptCount val="9"/>
                  <c:pt idx="0">
                    <c:v>Isdin</c:v>
                  </c:pt>
                  <c:pt idx="1">
                    <c:v>Eclipsol</c:v>
                  </c:pt>
                  <c:pt idx="2">
                    <c:v>La Roche-Posay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6"/>
          <c:min val="26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D940B5B-1D49-400B-B81B-B1C07DC311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98A99E-444D-4798-AF55-F9F2323C7A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01A994D6-A8B2-4CB3-8285-C20F117D83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BE455DB-EFB3-4FD0-9293-D763EE4C4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FAC58C8-67C6-4449-89BF-4FF4571107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547840A-D06E-48FF-896C-4A2EE99490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67F1F2D-3009-4977-9CFB-7B1CCFAB66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89E305F-BF6F-469E-80ED-737E6EB39B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750.1001</c:v>
                </c:pt>
                <c:pt idx="1">
                  <c:v>1110.2319</c:v>
                </c:pt>
                <c:pt idx="2">
                  <c:v>631.07150000000001</c:v>
                </c:pt>
              </c:numCache>
            </c:numRef>
          </c:xVal>
          <c:yVal>
            <c:numRef>
              <c:f>Sheet1!$B$2:$B$4</c:f>
              <c:numCache>
                <c:formatCode>General</c:formatCode>
                <c:ptCount val="3"/>
                <c:pt idx="0">
                  <c:v>0.88900000000000001</c:v>
                </c:pt>
                <c:pt idx="1">
                  <c:v>1.837</c:v>
                </c:pt>
                <c:pt idx="2">
                  <c:v>1.677</c:v>
                </c:pt>
              </c:numCache>
            </c:numRef>
          </c:yVal>
          <c:bubbleSize>
            <c:numRef>
              <c:f>Sheet1!$C$2:$C$4</c:f>
              <c:numCache>
                <c:formatCode>General</c:formatCode>
                <c:ptCount val="3"/>
                <c:pt idx="0">
                  <c:v>20864033</c:v>
                </c:pt>
                <c:pt idx="1">
                  <c:v>3767017</c:v>
                </c:pt>
                <c:pt idx="2">
                  <c:v>2206857</c:v>
                </c:pt>
              </c:numCache>
            </c:numRef>
          </c:bubbleSize>
          <c:bubble3D val="0"/>
          <c:extLst>
            <c:ext xmlns:c15="http://schemas.microsoft.com/office/drawing/2012/chart" uri="{02D57815-91ED-43cb-92C2-25804820EDAC}">
              <c15:datalabelsRange>
                <c15:f>Sheet1!$E$2:$E$10</c15:f>
                <c15:dlblRangeCache>
                  <c:ptCount val="9"/>
                  <c:pt idx="0">
                    <c:v>Photoderm</c:v>
                  </c:pt>
                  <c:pt idx="1">
                    <c:v>La Roche-Posay</c:v>
                  </c:pt>
                  <c:pt idx="2">
                    <c:v>Genove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32"/>
          <c:min val="50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1921A71-ADCC-4C6A-B11C-2C73EC97D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52C0797-49EC-4002-BBBF-D498B4B673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AF060A8-E435-4CD6-9F59-583FA7FEF8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C19F442-6DBD-4598-B91F-DFCCCE2230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F1EDAD4-2B18-49EF-81E6-D8103EC467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95F4177-6413-4F6E-8B09-97D220712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327394B-F9B3-41A4-8104-F94BA97048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AD6A45B-7574-4BA4-9ECF-EDD5B7D5D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489.36520000000002</c:v>
                </c:pt>
              </c:numCache>
            </c:numRef>
          </c:xVal>
          <c:yVal>
            <c:numRef>
              <c:f>Sheet1!$B$2:$B$2</c:f>
              <c:numCache>
                <c:formatCode>General</c:formatCode>
                <c:ptCount val="1"/>
                <c:pt idx="0">
                  <c:v>1</c:v>
                </c:pt>
              </c:numCache>
            </c:numRef>
          </c:yVal>
          <c:bubbleSize>
            <c:numRef>
              <c:f>Sheet1!$C$2:$C$2</c:f>
              <c:numCache>
                <c:formatCode>General</c:formatCode>
                <c:ptCount val="1"/>
                <c:pt idx="0">
                  <c:v>30527089</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87"/>
          <c:min val="39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00F4C39-D9EA-413C-9A41-E75F16130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BB5489E-925F-4631-B3C9-6C0A6C378B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E5C5445-952D-4381-84A8-5230E4149A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FE4DED3-9327-488F-9AFE-CE697CCD7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E606115-C055-458C-BBAF-3FB9253C84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9B546D8-349D-4520-89B5-C19E6548E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BC49A03-DA3B-41A9-8711-1D0F38CC89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0E53DBE-8CAC-4973-8DF0-1AA73D9351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291.24880000000002</c:v>
                </c:pt>
                <c:pt idx="1">
                  <c:v>84.300399999999996</c:v>
                </c:pt>
              </c:numCache>
            </c:numRef>
          </c:xVal>
          <c:yVal>
            <c:numRef>
              <c:f>Sheet1!$B$2:$B$3</c:f>
              <c:numCache>
                <c:formatCode>General</c:formatCode>
                <c:ptCount val="2"/>
                <c:pt idx="0">
                  <c:v>1.1060000000000001</c:v>
                </c:pt>
                <c:pt idx="1">
                  <c:v>0.499</c:v>
                </c:pt>
              </c:numCache>
            </c:numRef>
          </c:yVal>
          <c:bubbleSize>
            <c:numRef>
              <c:f>Sheet1!$C$2:$C$3</c:f>
              <c:numCache>
                <c:formatCode>General</c:formatCode>
                <c:ptCount val="2"/>
                <c:pt idx="0">
                  <c:v>15642972</c:v>
                </c:pt>
                <c:pt idx="1">
                  <c:v>2486271</c:v>
                </c:pt>
              </c:numCache>
            </c:numRef>
          </c:bubbleSize>
          <c:bubble3D val="0"/>
          <c:extLst>
            <c:ext xmlns:c15="http://schemas.microsoft.com/office/drawing/2012/chart" uri="{02D57815-91ED-43cb-92C2-25804820EDAC}">
              <c15:datalabelsRange>
                <c15:f>Sheet1!$E$2:$E$10</c15:f>
                <c15:dlblRangeCache>
                  <c:ptCount val="9"/>
                  <c:pt idx="0">
                    <c:v>Banana Boat</c:v>
                  </c:pt>
                  <c:pt idx="1">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9"/>
          <c:min val="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915D68E-451B-4836-A785-BD2A24F772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86601EC-7D1A-4C75-878E-368E735C4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0A5F929-D4B3-425B-AF05-5CB2DC984C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61A2FAB-A46A-4A55-A27F-3AA1960465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5CC3667-066F-4926-AEEE-9CADC62DE3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A3C971A-894D-4EAC-8886-B57D32F989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6D9A581-BBE2-40A6-829A-907973BF54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CF61E1-2EDE-4809-A56F-822E459E0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209.71090000000001</c:v>
                </c:pt>
                <c:pt idx="1">
                  <c:v>323.12200000000001</c:v>
                </c:pt>
              </c:numCache>
            </c:numRef>
          </c:xVal>
          <c:yVal>
            <c:numRef>
              <c:f>Sheet1!$B$2:$B$3</c:f>
              <c:numCache>
                <c:formatCode>General</c:formatCode>
                <c:ptCount val="2"/>
                <c:pt idx="0">
                  <c:v>0.96899999999999997</c:v>
                </c:pt>
                <c:pt idx="1">
                  <c:v>1.097</c:v>
                </c:pt>
              </c:numCache>
            </c:numRef>
          </c:yVal>
          <c:bubbleSize>
            <c:numRef>
              <c:f>Sheet1!$C$2:$C$3</c:f>
              <c:numCache>
                <c:formatCode>General</c:formatCode>
                <c:ptCount val="2"/>
                <c:pt idx="0">
                  <c:v>23517403</c:v>
                </c:pt>
                <c:pt idx="1">
                  <c:v>8644807</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88"/>
          <c:min val="1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A3633C-4892-472E-818A-A71300F66B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D53888B-3AED-4061-B291-BD30D613A5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22CDB1E-8F61-4B61-B23E-04B4CCE73E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22CF14-E754-4224-9CD2-D08FDFCC33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F6135C-C2AB-4C3A-9C0E-DB175D7CD8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06B20A21-FDE9-42B4-850C-8D2E287C23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8BD873F-FFA8-4E77-9CE5-5151C42DB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99DD1E4-0274-4A22-ABCA-7E08C9CE56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250.75120000000001</c:v>
                </c:pt>
                <c:pt idx="1">
                  <c:v>612.90509999999995</c:v>
                </c:pt>
                <c:pt idx="2">
                  <c:v>219.54179999999999</c:v>
                </c:pt>
                <c:pt idx="3">
                  <c:v>589.39139999999998</c:v>
                </c:pt>
                <c:pt idx="4">
                  <c:v>212.96</c:v>
                </c:pt>
                <c:pt idx="5">
                  <c:v>659.04079999999999</c:v>
                </c:pt>
                <c:pt idx="6">
                  <c:v>682.5127</c:v>
                </c:pt>
                <c:pt idx="7">
                  <c:v>208.48599999999999</c:v>
                </c:pt>
              </c:numCache>
            </c:numRef>
          </c:xVal>
          <c:yVal>
            <c:numRef>
              <c:f>Sheet1!$B$2:$B$9</c:f>
              <c:numCache>
                <c:formatCode>General</c:formatCode>
                <c:ptCount val="8"/>
                <c:pt idx="0">
                  <c:v>0.73099999999999998</c:v>
                </c:pt>
                <c:pt idx="1">
                  <c:v>2.7789999999999999</c:v>
                </c:pt>
                <c:pt idx="2">
                  <c:v>0.501</c:v>
                </c:pt>
                <c:pt idx="3">
                  <c:v>4.625</c:v>
                </c:pt>
                <c:pt idx="4">
                  <c:v>0.48899999999999999</c:v>
                </c:pt>
                <c:pt idx="5">
                  <c:v>3.8980000000000001</c:v>
                </c:pt>
                <c:pt idx="6">
                  <c:v>3.4430000000000001</c:v>
                </c:pt>
                <c:pt idx="7">
                  <c:v>1.7370000000000001</c:v>
                </c:pt>
              </c:numCache>
            </c:numRef>
          </c:yVal>
          <c:bubbleSize>
            <c:numRef>
              <c:f>Sheet1!$C$2:$C$9</c:f>
              <c:numCache>
                <c:formatCode>General</c:formatCode>
                <c:ptCount val="8"/>
                <c:pt idx="0">
                  <c:v>726313442</c:v>
                </c:pt>
                <c:pt idx="1">
                  <c:v>560154823</c:v>
                </c:pt>
                <c:pt idx="2">
                  <c:v>374545370</c:v>
                </c:pt>
                <c:pt idx="3">
                  <c:v>354099274</c:v>
                </c:pt>
                <c:pt idx="4">
                  <c:v>315308437</c:v>
                </c:pt>
                <c:pt idx="5">
                  <c:v>246274334</c:v>
                </c:pt>
                <c:pt idx="6">
                  <c:v>224564421</c:v>
                </c:pt>
                <c:pt idx="7">
                  <c:v>12989092</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La Roche-Posay</c:v>
                  </c:pt>
                  <c:pt idx="4">
                    <c:v>Banana Boat</c:v>
                  </c:pt>
                  <c:pt idx="5">
                    <c:v>Eucerin</c:v>
                  </c:pt>
                  <c:pt idx="6">
                    <c:v>Avene</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9"/>
          <c:min val="1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5035F3A0-284C-46CF-ACF8-8FEC5B8B9E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9E280EA-4108-4718-BF45-0868BE8296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3AB8D3F-9A32-4D1C-A6A1-A311BF716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B25A2040-E80F-444A-962C-614CCA01F9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4B6E9519-8ECF-4D77-848E-3E58D553E2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F70CF950-62A3-4E0B-BBE9-2DA7F85D5E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BC4FBF48-84D4-412B-B571-0CFBEB7AB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2FB4C5DA-CB02-4D1C-908C-1CD4046E5A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263.82780000000002</c:v>
                </c:pt>
                <c:pt idx="1">
                  <c:v>348.69290000000001</c:v>
                </c:pt>
                <c:pt idx="2">
                  <c:v>318.44499999999999</c:v>
                </c:pt>
                <c:pt idx="3">
                  <c:v>398.262</c:v>
                </c:pt>
              </c:numCache>
            </c:numRef>
          </c:xVal>
          <c:yVal>
            <c:numRef>
              <c:f>Sheet1!$B$2:$B$5</c:f>
              <c:numCache>
                <c:formatCode>General</c:formatCode>
                <c:ptCount val="4"/>
                <c:pt idx="0">
                  <c:v>0.58799999999999997</c:v>
                </c:pt>
                <c:pt idx="1">
                  <c:v>2.06</c:v>
                </c:pt>
                <c:pt idx="2">
                  <c:v>2.1360000000000001</c:v>
                </c:pt>
                <c:pt idx="3">
                  <c:v>2.097</c:v>
                </c:pt>
              </c:numCache>
            </c:numRef>
          </c:yVal>
          <c:bubbleSize>
            <c:numRef>
              <c:f>Sheet1!$C$2:$C$5</c:f>
              <c:numCache>
                <c:formatCode>General</c:formatCode>
                <c:ptCount val="4"/>
                <c:pt idx="0">
                  <c:v>2320629</c:v>
                </c:pt>
                <c:pt idx="1">
                  <c:v>2139231</c:v>
                </c:pt>
                <c:pt idx="2">
                  <c:v>871584</c:v>
                </c:pt>
                <c:pt idx="3">
                  <c:v>191564</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pt idx="3">
                    <c:v>Mustela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8"/>
          <c:min val="21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9DBAFAD-F5FF-474E-989B-0E0D8654E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B9ACFA7-BB3D-4092-B1A0-0ADB3E8DD2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CB4B6B0-96E6-4000-AC7F-2DFAB4238F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1A8E6C7-AB6B-46E5-8F97-5C98750A6A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C2CCB0E-07C8-45BB-9582-DDDFE19588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8FC6D42-05DD-42BB-8ED6-00FBF9B390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49C2CD0-3A77-41EA-8BCC-E1BBE904A6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4C94A6C-D945-4DB6-8971-00FA1997B9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125.6639</c:v>
                </c:pt>
              </c:numCache>
            </c:numRef>
          </c:xVal>
          <c:yVal>
            <c:numRef>
              <c:f>Sheet1!$B$2:$B$2</c:f>
              <c:numCache>
                <c:formatCode>General</c:formatCode>
                <c:ptCount val="1"/>
                <c:pt idx="0">
                  <c:v>0.998</c:v>
                </c:pt>
              </c:numCache>
            </c:numRef>
          </c:yVal>
          <c:bubbleSize>
            <c:numRef>
              <c:f>Sheet1!$C$2:$C$2</c:f>
              <c:numCache>
                <c:formatCode>General</c:formatCode>
                <c:ptCount val="1"/>
                <c:pt idx="0">
                  <c:v>9707911</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1"/>
          <c:min val="10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704F525-58F2-41A2-B39C-35CDF9B2D3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F9A0043-3B3C-475F-821E-D24A6F8EE8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F8DFCB9-33EB-4D0F-B73D-E6A6770576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A17DBD1-4BD5-46F9-9C1D-468CD234C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3199070-C2EF-4E3F-A56D-78D8F26573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E6D92EC-E629-4647-BB98-FA0924512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4C37005-30DF-4207-8513-3436AAD5AD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A70B0D9-C59E-4B8A-91FD-09ACCA778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268.09210000000002</c:v>
                </c:pt>
              </c:numCache>
            </c:numRef>
          </c:xVal>
          <c:yVal>
            <c:numRef>
              <c:f>Sheet1!$B$2:$B$2</c:f>
              <c:numCache>
                <c:formatCode>General</c:formatCode>
                <c:ptCount val="1"/>
                <c:pt idx="0">
                  <c:v>1</c:v>
                </c:pt>
              </c:numCache>
            </c:numRef>
          </c:yVal>
          <c:bubbleSize>
            <c:numRef>
              <c:f>Sheet1!$C$2:$C$2</c:f>
              <c:numCache>
                <c:formatCode>General</c:formatCode>
                <c:ptCount val="1"/>
                <c:pt idx="0">
                  <c:v>238602</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2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2F6F9AB-C059-4D66-A69E-7EE710433B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0A03CAB-5157-4AD8-A2F3-F8A080F328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B7A8D2B-A57F-4382-B3FD-7CA7135E12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635FC80-5EFF-43D5-98D7-B268053033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D16A41F-37AE-4F8C-86B1-EE9DB2C1B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5A591C2-BA2F-4742-9819-8CF4EEE1E2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BBF179A-267C-45F9-87C7-8D79CF1075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D1776CC-2542-4406-8322-C3C620DAD2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555.08360000000005</c:v>
                </c:pt>
              </c:numCache>
            </c:numRef>
          </c:xVal>
          <c:yVal>
            <c:numRef>
              <c:f>Sheet1!$B$2:$B$2</c:f>
              <c:numCache>
                <c:formatCode>General</c:formatCode>
                <c:ptCount val="1"/>
                <c:pt idx="0">
                  <c:v>1</c:v>
                </c:pt>
              </c:numCache>
            </c:numRef>
          </c:yVal>
          <c:bubbleSize>
            <c:numRef>
              <c:f>Sheet1!$C$2:$C$2</c:f>
              <c:numCache>
                <c:formatCode>General</c:formatCode>
                <c:ptCount val="1"/>
                <c:pt idx="0">
                  <c:v>12418886</c:v>
                </c:pt>
              </c:numCache>
            </c:numRef>
          </c:bubbleSize>
          <c:bubble3D val="0"/>
          <c:extLst>
            <c:ext xmlns:c15="http://schemas.microsoft.com/office/drawing/2012/chart" uri="{02D57815-91ED-43cb-92C2-25804820EDAC}">
              <c15:datalabelsRange>
                <c15:f>Sheet1!$E$2:$E$10</c15:f>
                <c15:dlblRangeCache>
                  <c:ptCount val="9"/>
                  <c:pt idx="0">
                    <c:v>Heliocare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6"/>
          <c:min val="44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DA10AD3-39A5-4368-B4DD-C485D0A2DA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DDC9730-BCF0-412E-8944-31EA4A627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1106D63-08D4-4D7F-9C62-7E01D03089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698142F-DEBC-4C46-8ABF-46FC45C972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6012DBE-ABFB-4E80-BECA-5E6AE2B40E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1C8E6C2-99BF-42B6-B97F-A8D3C9E69E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DA3D78B-B887-4B9A-9A0C-5E6CA8AD00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995F319-E76C-4D5E-A3C6-5E1830E9AB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242.5838</c:v>
                </c:pt>
                <c:pt idx="1">
                  <c:v>96.877300000000005</c:v>
                </c:pt>
                <c:pt idx="2">
                  <c:v>239.56800000000001</c:v>
                </c:pt>
                <c:pt idx="3">
                  <c:v>79.946200000000005</c:v>
                </c:pt>
                <c:pt idx="4">
                  <c:v>213.35749999999999</c:v>
                </c:pt>
              </c:numCache>
            </c:numRef>
          </c:xVal>
          <c:yVal>
            <c:numRef>
              <c:f>Sheet1!$B$2:$B$6</c:f>
              <c:numCache>
                <c:formatCode>General</c:formatCode>
                <c:ptCount val="5"/>
                <c:pt idx="0">
                  <c:v>2.4159999999999999</c:v>
                </c:pt>
                <c:pt idx="1">
                  <c:v>0.71699999999999997</c:v>
                </c:pt>
                <c:pt idx="2">
                  <c:v>0.90400000000000003</c:v>
                </c:pt>
                <c:pt idx="3">
                  <c:v>0.61099999999999999</c:v>
                </c:pt>
                <c:pt idx="4">
                  <c:v>0.875</c:v>
                </c:pt>
              </c:numCache>
            </c:numRef>
          </c:yVal>
          <c:bubbleSize>
            <c:numRef>
              <c:f>Sheet1!$C$2:$C$6</c:f>
              <c:numCache>
                <c:formatCode>General</c:formatCode>
                <c:ptCount val="5"/>
                <c:pt idx="0">
                  <c:v>3097552</c:v>
                </c:pt>
                <c:pt idx="1">
                  <c:v>1076307</c:v>
                </c:pt>
                <c:pt idx="2">
                  <c:v>1038048</c:v>
                </c:pt>
                <c:pt idx="3">
                  <c:v>575133</c:v>
                </c:pt>
                <c:pt idx="4">
                  <c:v>393858</c:v>
                </c:pt>
              </c:numCache>
            </c:numRef>
          </c:bubbleSize>
          <c:bubble3D val="0"/>
          <c:extLst>
            <c:ext xmlns:c15="http://schemas.microsoft.com/office/drawing/2012/chart" uri="{02D57815-91ED-43cb-92C2-25804820EDAC}">
              <c15:datalabelsRange>
                <c15:f>Sheet1!$E$2:$E$10</c15:f>
                <c15:dlblRangeCache>
                  <c:ptCount val="9"/>
                  <c:pt idx="0">
                    <c:v>Nivea</c:v>
                  </c:pt>
                  <c:pt idx="1">
                    <c:v>Nuvel</c:v>
                  </c:pt>
                  <c:pt idx="2">
                    <c:v>Banana Boat</c:v>
                  </c:pt>
                  <c:pt idx="3">
                    <c:v>Caribbean Beach</c:v>
                  </c:pt>
                  <c:pt idx="4">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1"/>
          <c:min val="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543C094-B9C4-4A48-B877-A5D98B0411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0F8DE2D-3EB8-4A4B-BD59-176D7D572B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1A1CACB-7BEC-4073-8AE9-445946B5DC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087CC5A-893E-408D-A0F3-8B63DD9CB8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DEDAFD7-6285-444A-80AA-AEA7A9D684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0E1F2BA-91DA-4187-8C43-26DE2F4A8E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A45B46E-057F-4454-B0F4-C71CC8F71B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6911DC4-88DE-4E9E-9518-6944BF806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277.00709999999998</c:v>
                </c:pt>
              </c:numCache>
            </c:numRef>
          </c:xVal>
          <c:yVal>
            <c:numRef>
              <c:f>Sheet1!$B$2:$B$2</c:f>
              <c:numCache>
                <c:formatCode>General</c:formatCode>
                <c:ptCount val="1"/>
                <c:pt idx="0">
                  <c:v>1</c:v>
                </c:pt>
              </c:numCache>
            </c:numRef>
          </c:yVal>
          <c:bubbleSize>
            <c:numRef>
              <c:f>Sheet1!$C$2:$C$2</c:f>
              <c:numCache>
                <c:formatCode>General</c:formatCode>
                <c:ptCount val="1"/>
                <c:pt idx="0">
                  <c:v>1204704</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2"/>
          <c:min val="2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CDB59FF-B2F3-412D-92AC-04D50E273D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3429DAE-54FA-440B-858E-CC4FCC205E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15DC9F6-0547-40F4-9EBC-A03B375443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9502DAB-6DD0-4B82-BF22-4B2E3A09D4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439B25E-37D6-45C1-8B1C-B118A5587A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E9F634B-793F-4E1C-9AD7-7B0492D3A7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0B82668-1F45-499F-995B-704CD7D399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4D6B570-CE2B-449E-9267-429F211AB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190.7534</c:v>
                </c:pt>
                <c:pt idx="1">
                  <c:v>174.9836</c:v>
                </c:pt>
                <c:pt idx="2">
                  <c:v>99.850999999999999</c:v>
                </c:pt>
                <c:pt idx="3">
                  <c:v>205.88</c:v>
                </c:pt>
              </c:numCache>
            </c:numRef>
          </c:xVal>
          <c:yVal>
            <c:numRef>
              <c:f>Sheet1!$B$2:$B$5</c:f>
              <c:numCache>
                <c:formatCode>General</c:formatCode>
                <c:ptCount val="4"/>
                <c:pt idx="0">
                  <c:v>1.002</c:v>
                </c:pt>
                <c:pt idx="1">
                  <c:v>0.91300000000000003</c:v>
                </c:pt>
                <c:pt idx="2">
                  <c:v>1.069</c:v>
                </c:pt>
                <c:pt idx="3">
                  <c:v>1.244</c:v>
                </c:pt>
              </c:numCache>
            </c:numRef>
          </c:yVal>
          <c:bubbleSize>
            <c:numRef>
              <c:f>Sheet1!$C$2:$C$5</c:f>
              <c:numCache>
                <c:formatCode>General</c:formatCode>
                <c:ptCount val="4"/>
                <c:pt idx="0">
                  <c:v>4361194</c:v>
                </c:pt>
                <c:pt idx="1">
                  <c:v>309896</c:v>
                </c:pt>
                <c:pt idx="2">
                  <c:v>207790</c:v>
                </c:pt>
                <c:pt idx="3">
                  <c:v>5147</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7"/>
          <c:min val="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16E554-1263-4E13-B8FD-0950E893C6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E8D2192-C6D0-4F13-B789-AF16C73D15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8BCDCCB-F061-4469-B134-0790FBB5F0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51210D0-5320-4947-9759-9A90E056D1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9D79E8A-386D-4BD7-9B3D-921C90BA50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15DE5D9-D0EF-4D0C-9192-A48C453926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756A8FA-0EC4-448F-9D23-37FB00DB14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FFE5662-77A7-4AEB-9ED2-2C388AD4F5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265.83749999999998</c:v>
                </c:pt>
                <c:pt idx="1">
                  <c:v>350.61860000000001</c:v>
                </c:pt>
              </c:numCache>
            </c:numRef>
          </c:xVal>
          <c:yVal>
            <c:numRef>
              <c:f>Sheet1!$B$2:$B$3</c:f>
              <c:numCache>
                <c:formatCode>General</c:formatCode>
                <c:ptCount val="2"/>
                <c:pt idx="0">
                  <c:v>1.0169999999999999</c:v>
                </c:pt>
                <c:pt idx="1">
                  <c:v>0.86699999999999999</c:v>
                </c:pt>
              </c:numCache>
            </c:numRef>
          </c:yVal>
          <c:bubbleSize>
            <c:numRef>
              <c:f>Sheet1!$C$2:$C$3</c:f>
              <c:numCache>
                <c:formatCode>General</c:formatCode>
                <c:ptCount val="2"/>
                <c:pt idx="0">
                  <c:v>310764</c:v>
                </c:pt>
                <c:pt idx="1">
                  <c:v>34010</c:v>
                </c:pt>
              </c:numCache>
            </c:numRef>
          </c:bubbleSize>
          <c:bubble3D val="0"/>
          <c:extLst>
            <c:ext xmlns:c15="http://schemas.microsoft.com/office/drawing/2012/chart" uri="{02D57815-91ED-43cb-92C2-25804820EDAC}">
              <c15:datalabelsRange>
                <c15:f>Sheet1!$E$2:$E$10</c15:f>
                <c15:dlblRangeCache>
                  <c:ptCount val="9"/>
                  <c:pt idx="0">
                    <c:v>Banana Boat</c:v>
                  </c:pt>
                  <c:pt idx="1">
                    <c:v>Neutrogena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1"/>
          <c:min val="2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BE4D665-9928-4682-83DC-6CC9D3A749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35E2ACF-AD41-4D2F-BD1D-A2CE0EFC6A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7B155B2-B8A1-461D-B4D3-9853E394D6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40F3BD3-8A88-48A7-A50F-5705E33E0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0CBED09-F786-475E-9F42-2BC09F4E55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5339B92-6874-4140-8656-82872399E4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0677B68-54C7-4A86-8825-CAD9E92325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70EB6E3-9026-4990-BA0D-E791FD123D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245.64230000000001</c:v>
                </c:pt>
              </c:numCache>
            </c:numRef>
          </c:xVal>
          <c:yVal>
            <c:numRef>
              <c:f>Sheet1!$B$2:$B$2</c:f>
              <c:numCache>
                <c:formatCode>General</c:formatCode>
                <c:ptCount val="1"/>
                <c:pt idx="0">
                  <c:v>1</c:v>
                </c:pt>
              </c:numCache>
            </c:numRef>
          </c:yVal>
          <c:bubbleSize>
            <c:numRef>
              <c:f>Sheet1!$C$2:$C$2</c:f>
              <c:numCache>
                <c:formatCode>General</c:formatCode>
                <c:ptCount val="1"/>
                <c:pt idx="0">
                  <c:v>90642</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5"/>
          <c:min val="19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5B16B6F-E7CF-48AD-BA9E-AA38ACE83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C1BE190-5591-4E25-97EB-61C92C9B8B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BAE91FB-59C4-44EC-990C-7C8CEE21BF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D8A0FB6-6259-4851-857B-B4FC0338C5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59960B7-52BF-4493-B351-5D811E25C1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5F093C-5E00-4638-B5D9-A36CCC894E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3B8AB58-3464-48E3-83A8-41F0728739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D9E6B8C-68D0-4B29-ACAA-9AC5D82BA6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427.95409999999998</c:v>
                </c:pt>
                <c:pt idx="1">
                  <c:v>291.05380000000002</c:v>
                </c:pt>
                <c:pt idx="2">
                  <c:v>195.04</c:v>
                </c:pt>
                <c:pt idx="3">
                  <c:v>160.56739999999999</c:v>
                </c:pt>
              </c:numCache>
            </c:numRef>
          </c:xVal>
          <c:yVal>
            <c:numRef>
              <c:f>Sheet1!$B$2:$B$5</c:f>
              <c:numCache>
                <c:formatCode>General</c:formatCode>
                <c:ptCount val="4"/>
                <c:pt idx="0">
                  <c:v>4.1500000000000004</c:v>
                </c:pt>
                <c:pt idx="1">
                  <c:v>1.1120000000000001</c:v>
                </c:pt>
                <c:pt idx="2">
                  <c:v>0.65400000000000003</c:v>
                </c:pt>
                <c:pt idx="3">
                  <c:v>0.253</c:v>
                </c:pt>
              </c:numCache>
            </c:numRef>
          </c:yVal>
          <c:bubbleSize>
            <c:numRef>
              <c:f>Sheet1!$C$2:$C$5</c:f>
              <c:numCache>
                <c:formatCode>General</c:formatCode>
                <c:ptCount val="4"/>
                <c:pt idx="0">
                  <c:v>1947191</c:v>
                </c:pt>
                <c:pt idx="1">
                  <c:v>400490</c:v>
                </c:pt>
                <c:pt idx="2">
                  <c:v>121900</c:v>
                </c:pt>
                <c:pt idx="3">
                  <c:v>57162</c:v>
                </c:pt>
              </c:numCache>
            </c:numRef>
          </c:bubbleSize>
          <c:bubble3D val="0"/>
          <c:extLst>
            <c:ext xmlns:c15="http://schemas.microsoft.com/office/drawing/2012/chart" uri="{02D57815-91ED-43cb-92C2-25804820EDAC}">
              <c15:datalabelsRange>
                <c15:f>Sheet1!$E$2:$E$10</c15:f>
                <c15:dlblRangeCache>
                  <c:ptCount val="9"/>
                  <c:pt idx="0">
                    <c:v>Isdin</c:v>
                  </c:pt>
                  <c:pt idx="1">
                    <c:v>Eclipsol</c:v>
                  </c:pt>
                  <c:pt idx="2">
                    <c:v>Neutrogena</c:v>
                  </c:pt>
                  <c:pt idx="3">
                    <c:v>Cicatricure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4"/>
          <c:min val="1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89D4044-BC0A-40F0-90AF-70CAC9AEC9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5F00D8F-D109-46BA-9C93-7B4DE1E1CE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120A6F1-068F-41B2-AD08-7FB4B20D2F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886B5A7-E4D6-4470-8021-A85ED86C3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4B7341B-4C2A-4129-B052-14D36BD50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7CFA671-DFAA-4081-B65F-CF70998F0C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52F1F7D-BC56-4783-A36F-683420E00A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93A52BB-FCD7-4176-8917-1ACC5FDD4E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650.38699999999994</c:v>
                </c:pt>
              </c:numCache>
            </c:numRef>
          </c:xVal>
          <c:yVal>
            <c:numRef>
              <c:f>Sheet1!$B$2:$B$2</c:f>
              <c:numCache>
                <c:formatCode>General</c:formatCode>
                <c:ptCount val="1"/>
                <c:pt idx="0">
                  <c:v>1</c:v>
                </c:pt>
              </c:numCache>
            </c:numRef>
          </c:yVal>
          <c:bubbleSize>
            <c:numRef>
              <c:f>Sheet1!$C$2:$C$2</c:f>
              <c:numCache>
                <c:formatCode>General</c:formatCode>
                <c:ptCount val="1"/>
                <c:pt idx="0">
                  <c:v>290723</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0"/>
          <c:min val="5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E191FF2-7078-47D1-9D74-F928512EA1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70942844-986C-41EA-8545-16DF95E294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FE1C1604-6A5A-4954-8140-658D08761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C7FAB9DA-835A-410A-8585-22AF62B93E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FFE75B8-AFCF-42E2-A10D-E21F372E3D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1AF528C1-B798-432A-86E5-A6D2F60C55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DC04369F-6947-42A6-B5BD-B1A7F059DE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37911B1-FD51-4027-A3D8-22CBE8F1EB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350.09210000000002</c:v>
                </c:pt>
              </c:numCache>
            </c:numRef>
          </c:xVal>
          <c:yVal>
            <c:numRef>
              <c:f>Sheet1!$B$2:$B$2</c:f>
              <c:numCache>
                <c:formatCode>General</c:formatCode>
                <c:ptCount val="1"/>
                <c:pt idx="0">
                  <c:v>0.51700000000000002</c:v>
                </c:pt>
              </c:numCache>
            </c:numRef>
          </c:yVal>
          <c:bubbleSize>
            <c:numRef>
              <c:f>Sheet1!$C$2:$C$2</c:f>
              <c:numCache>
                <c:formatCode>General</c:formatCode>
                <c:ptCount val="1"/>
                <c:pt idx="0">
                  <c:v>2161819</c:v>
                </c:pt>
              </c:numCache>
            </c:numRef>
          </c:bubbleSize>
          <c:bubble3D val="0"/>
          <c:extLst>
            <c:ext xmlns:c15="http://schemas.microsoft.com/office/drawing/2012/chart" uri="{02D57815-91ED-43cb-92C2-25804820EDAC}">
              <c15:datalabelsRange>
                <c15:f>Sheet1!$E$2:$E$10</c15:f>
                <c15:dlblRangeCache>
                  <c:ptCount val="9"/>
                  <c:pt idx="0">
                    <c:v>Neutrogena</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8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4F0C0CC-A3EE-41F3-A481-EF75983715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5FB448D-CBC8-406D-9ED4-E913AEF50B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1A8DA52-B2AA-4DE7-9880-A779CA890B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98BEC97-E8C7-420E-BC65-AACF3EAB4B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E03CEB8-B691-471E-A19C-F89A9984AC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BAF77F7-46D8-491A-A3EA-6BC44E1A2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E7832AF-A3F5-4F5B-983D-0461496019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FBDD925-DA85-4B3A-904B-1777250663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465.66890000000001</c:v>
                </c:pt>
              </c:numCache>
            </c:numRef>
          </c:xVal>
          <c:yVal>
            <c:numRef>
              <c:f>Sheet1!$B$2:$B$2</c:f>
              <c:numCache>
                <c:formatCode>General</c:formatCode>
                <c:ptCount val="1"/>
                <c:pt idx="0">
                  <c:v>1</c:v>
                </c:pt>
              </c:numCache>
            </c:numRef>
          </c:yVal>
          <c:bubbleSize>
            <c:numRef>
              <c:f>Sheet1!$C$2:$C$2</c:f>
              <c:numCache>
                <c:formatCode>General</c:formatCode>
                <c:ptCount val="1"/>
                <c:pt idx="0">
                  <c:v>682205</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59"/>
          <c:min val="37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FE6BD7F-978F-45BA-B8C3-144D74582C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B9D63C-92B7-4705-83E2-25063041C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A4483FF-24EE-4DE5-ACFD-28B1429C64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A015CBE-78AB-4A52-B7F5-61F6BE8D7F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AB99BA7-0DC5-4922-AB6A-5322C71C1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3A47A94-3147-4FAB-BE23-647ED54FEE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5F78136-7D3A-40B8-96C5-B0F22CDFCB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7579C4C-604E-47FD-A81B-400C01BFE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481.0222</c:v>
                </c:pt>
                <c:pt idx="1">
                  <c:v>173.14</c:v>
                </c:pt>
              </c:numCache>
            </c:numRef>
          </c:xVal>
          <c:yVal>
            <c:numRef>
              <c:f>Sheet1!$B$2:$B$3</c:f>
              <c:numCache>
                <c:formatCode>General</c:formatCode>
                <c:ptCount val="2"/>
                <c:pt idx="0">
                  <c:v>0.95199999999999996</c:v>
                </c:pt>
                <c:pt idx="1">
                  <c:v>1.143</c:v>
                </c:pt>
              </c:numCache>
            </c:numRef>
          </c:yVal>
          <c:bubbleSize>
            <c:numRef>
              <c:f>Sheet1!$C$2:$C$3</c:f>
              <c:numCache>
                <c:formatCode>General</c:formatCode>
                <c:ptCount val="2"/>
                <c:pt idx="0">
                  <c:v>21646</c:v>
                </c:pt>
                <c:pt idx="1">
                  <c:v>8657</c:v>
                </c:pt>
              </c:numCache>
            </c:numRef>
          </c:bubbleSize>
          <c:bubble3D val="0"/>
          <c:extLst>
            <c:ext xmlns:c15="http://schemas.microsoft.com/office/drawing/2012/chart" uri="{02D57815-91ED-43cb-92C2-25804820EDAC}">
              <c15:datalabelsRange>
                <c15:f>Sheet1!$E$2:$E$10</c15:f>
                <c15:dlblRangeCache>
                  <c:ptCount val="9"/>
                  <c:pt idx="0">
                    <c:v>Eucerin</c:v>
                  </c:pt>
                  <c:pt idx="1">
                    <c:v>Loreal Paris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77"/>
          <c:min val="13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9DA5144-78EC-4267-9439-FA2BAB4251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14D2E25-9F2F-4CF4-8336-1245543248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17F386C-03F8-4FE7-89F7-199358EAA9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6425F6A-896B-477D-9B7F-9CC170F2F0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4BDE437-C00A-4CA5-935C-547B191E17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FE19FDF-0D7A-4FDF-9351-85995BE9A4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E2C4052-C11B-49FD-A508-2FC62EED5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ADEDEB9-9409-4F44-B1F9-1746CD410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80.287499999999994</c:v>
                </c:pt>
                <c:pt idx="1">
                  <c:v>262.4024</c:v>
                </c:pt>
                <c:pt idx="2">
                  <c:v>100.1447</c:v>
                </c:pt>
              </c:numCache>
            </c:numRef>
          </c:xVal>
          <c:yVal>
            <c:numRef>
              <c:f>Sheet1!$B$2:$B$4</c:f>
              <c:numCache>
                <c:formatCode>General</c:formatCode>
                <c:ptCount val="3"/>
                <c:pt idx="0">
                  <c:v>0.89300000000000002</c:v>
                </c:pt>
                <c:pt idx="1">
                  <c:v>1.7010000000000001</c:v>
                </c:pt>
                <c:pt idx="2">
                  <c:v>0.83199999999999996</c:v>
                </c:pt>
              </c:numCache>
            </c:numRef>
          </c:yVal>
          <c:bubbleSize>
            <c:numRef>
              <c:f>Sheet1!$C$2:$C$4</c:f>
              <c:numCache>
                <c:formatCode>General</c:formatCode>
                <c:ptCount val="3"/>
                <c:pt idx="0">
                  <c:v>634833</c:v>
                </c:pt>
                <c:pt idx="1">
                  <c:v>194965</c:v>
                </c:pt>
                <c:pt idx="2">
                  <c:v>22833</c:v>
                </c:pt>
              </c:numCache>
            </c:numRef>
          </c:bubbleSize>
          <c:bubble3D val="0"/>
          <c:extLst>
            <c:ext xmlns:c15="http://schemas.microsoft.com/office/drawing/2012/chart" uri="{02D57815-91ED-43cb-92C2-25804820EDAC}">
              <c15:datalabelsRange>
                <c15:f>Sheet1!$E$2:$E$10</c15:f>
                <c15:dlblRangeCache>
                  <c:ptCount val="9"/>
                  <c:pt idx="0">
                    <c:v>Caribbean Beach</c:v>
                  </c:pt>
                  <c:pt idx="1">
                    <c:v>Banana Boat</c:v>
                  </c:pt>
                  <c:pt idx="2">
                    <c:v>Coppertone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432E14F-49A2-4C2A-8CE0-90921B5573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E5B20D0-274C-43C0-B63F-7AFBD403C4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B5C7C9D-4959-46AC-AED7-ED8F4A2809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CBC20D5-8512-4A1A-B17C-2CBD5C4A3B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A92FCF-B672-4494-AB03-7AAEB406E3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5FB5555-8231-4E93-A0C0-C6295C997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D32642A-2757-4446-AA58-5449605C6E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2A3352F-D282-43AD-9A35-9D6B11B97C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135.92850000000001</c:v>
                </c:pt>
                <c:pt idx="1">
                  <c:v>191.65270000000001</c:v>
                </c:pt>
              </c:numCache>
            </c:numRef>
          </c:xVal>
          <c:yVal>
            <c:numRef>
              <c:f>Sheet1!$B$2:$B$3</c:f>
              <c:numCache>
                <c:formatCode>General</c:formatCode>
                <c:ptCount val="2"/>
                <c:pt idx="0">
                  <c:v>0.99399999999999999</c:v>
                </c:pt>
                <c:pt idx="1">
                  <c:v>1.012</c:v>
                </c:pt>
              </c:numCache>
            </c:numRef>
          </c:yVal>
          <c:bubbleSize>
            <c:numRef>
              <c:f>Sheet1!$C$2:$C$3</c:f>
              <c:numCache>
                <c:formatCode>General</c:formatCode>
                <c:ptCount val="2"/>
                <c:pt idx="0">
                  <c:v>279333</c:v>
                </c:pt>
                <c:pt idx="1">
                  <c:v>151214</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0"/>
          <c:min val="1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1B50326-57FD-448C-A316-5068B6198D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49B9358-6BD4-4622-A262-0A76DA788B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018096A-9DF5-428D-97CD-E55DA5F925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C2741FD-0EC7-48DE-A213-F44ADFE137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A9801E3-D200-42B2-9475-FCC847ADCD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740BC7A-E12A-4C03-9F96-1B8ED6B2AF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443DAA1-0CD7-434B-A987-B7DB80FAE3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3700FF6-F8E2-4209-9425-95EFE9B80F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217.09649999999999</c:v>
                </c:pt>
                <c:pt idx="1">
                  <c:v>188.4854</c:v>
                </c:pt>
              </c:numCache>
            </c:numRef>
          </c:xVal>
          <c:yVal>
            <c:numRef>
              <c:f>Sheet1!$B$2:$B$3</c:f>
              <c:numCache>
                <c:formatCode>General</c:formatCode>
                <c:ptCount val="2"/>
                <c:pt idx="0">
                  <c:v>1.1040000000000001</c:v>
                </c:pt>
                <c:pt idx="1">
                  <c:v>0.83199999999999996</c:v>
                </c:pt>
              </c:numCache>
            </c:numRef>
          </c:yVal>
          <c:bubbleSize>
            <c:numRef>
              <c:f>Sheet1!$C$2:$C$3</c:f>
              <c:numCache>
                <c:formatCode>General</c:formatCode>
                <c:ptCount val="2"/>
                <c:pt idx="0">
                  <c:v>206893</c:v>
                </c:pt>
                <c:pt idx="1">
                  <c:v>51645</c:v>
                </c:pt>
              </c:numCache>
            </c:numRef>
          </c:bubbleSize>
          <c:bubble3D val="0"/>
          <c:extLst>
            <c:ext xmlns:c15="http://schemas.microsoft.com/office/drawing/2012/chart" uri="{02D57815-91ED-43cb-92C2-25804820EDAC}">
              <c15:datalabelsRange>
                <c15:f>Sheet1!$E$2:$E$10</c15:f>
                <c15:dlblRangeCache>
                  <c:ptCount val="9"/>
                  <c:pt idx="0">
                    <c:v>Banana Boat</c:v>
                  </c:pt>
                  <c:pt idx="1">
                    <c:v>Coppertone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1"/>
          <c:min val="15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8FAFB9-FC6F-455B-AFCA-4AF4C72867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7E82528-B6D6-4AF6-B7F6-7118C054D7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DB8D07-1E31-4BAF-856A-1BA4694D54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BD0BC85-E9E1-414A-A19A-6FC8BA7784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4E96166-6740-423C-AAD7-C976D90D4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178A21E-8716-4F94-ABA6-BD62164E5D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6D39C29-0EC5-44FC-A93D-43B3D89302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AA030F9-F523-4EB7-A3A0-94D6CF9809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243.6815</c:v>
                </c:pt>
                <c:pt idx="1">
                  <c:v>238.27600000000001</c:v>
                </c:pt>
                <c:pt idx="2">
                  <c:v>89.001400000000004</c:v>
                </c:pt>
                <c:pt idx="3">
                  <c:v>232.46729999999999</c:v>
                </c:pt>
                <c:pt idx="4">
                  <c:v>74.360500000000002</c:v>
                </c:pt>
                <c:pt idx="5">
                  <c:v>185.8261</c:v>
                </c:pt>
              </c:numCache>
            </c:numRef>
          </c:xVal>
          <c:yVal>
            <c:numRef>
              <c:f>Sheet1!$B$2:$B$7</c:f>
              <c:numCache>
                <c:formatCode>General</c:formatCode>
                <c:ptCount val="6"/>
                <c:pt idx="0">
                  <c:v>1.7609999999999999</c:v>
                </c:pt>
                <c:pt idx="1">
                  <c:v>0.88600000000000001</c:v>
                </c:pt>
                <c:pt idx="2">
                  <c:v>0.51300000000000001</c:v>
                </c:pt>
                <c:pt idx="3">
                  <c:v>0.79500000000000004</c:v>
                </c:pt>
                <c:pt idx="4">
                  <c:v>0.47499999999999998</c:v>
                </c:pt>
                <c:pt idx="5">
                  <c:v>3.6080000000000001</c:v>
                </c:pt>
              </c:numCache>
            </c:numRef>
          </c:yVal>
          <c:bubbleSize>
            <c:numRef>
              <c:f>Sheet1!$C$2:$C$7</c:f>
              <c:numCache>
                <c:formatCode>General</c:formatCode>
                <c:ptCount val="6"/>
                <c:pt idx="0">
                  <c:v>216369464</c:v>
                </c:pt>
                <c:pt idx="1">
                  <c:v>72656085</c:v>
                </c:pt>
                <c:pt idx="2">
                  <c:v>45796727</c:v>
                </c:pt>
                <c:pt idx="3">
                  <c:v>31335423</c:v>
                </c:pt>
                <c:pt idx="4">
                  <c:v>23746346</c:v>
                </c:pt>
                <c:pt idx="5">
                  <c:v>20689324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Caribbean Beach</c:v>
                  </c:pt>
                  <c:pt idx="3">
                    <c:v>Banana Boat</c:v>
                  </c:pt>
                  <c:pt idx="4">
                    <c:v>Nuvel</c:v>
                  </c:pt>
                  <c:pt idx="5">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2"/>
          <c:min val="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69612CA-7F66-4B5D-80D0-2BD5004AB7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D8CFCD8-4E94-4670-B84F-B772E298D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A2CE0C9-ECB8-448A-950D-0DB3133448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9CEFFC9-BFA8-4BCE-A57D-6E687B9DD8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DBC1B0F-EA0F-4CBC-A23A-EA3441AD32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E546EEA-2DD4-458A-A95E-905E4CCA4F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0BDFD6A-D400-4455-A627-DFE91E918F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85A5606-1826-47E7-90A9-E17311FE6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243.3535</c:v>
                </c:pt>
                <c:pt idx="1">
                  <c:v>269.45240000000001</c:v>
                </c:pt>
              </c:numCache>
            </c:numRef>
          </c:xVal>
          <c:yVal>
            <c:numRef>
              <c:f>Sheet1!$B$2:$B$3</c:f>
              <c:numCache>
                <c:formatCode>General</c:formatCode>
                <c:ptCount val="2"/>
                <c:pt idx="0">
                  <c:v>1.0029999999999999</c:v>
                </c:pt>
                <c:pt idx="1">
                  <c:v>0.91100000000000003</c:v>
                </c:pt>
              </c:numCache>
            </c:numRef>
          </c:yVal>
          <c:bubbleSize>
            <c:numRef>
              <c:f>Sheet1!$C$2:$C$3</c:f>
              <c:numCache>
                <c:formatCode>General</c:formatCode>
                <c:ptCount val="2"/>
                <c:pt idx="0">
                  <c:v>11123445</c:v>
                </c:pt>
                <c:pt idx="1">
                  <c:v>676056</c:v>
                </c:pt>
              </c:numCache>
            </c:numRef>
          </c:bubbleSize>
          <c:bubble3D val="0"/>
          <c:extLst>
            <c:ext xmlns:c15="http://schemas.microsoft.com/office/drawing/2012/chart" uri="{02D57815-91ED-43cb-92C2-25804820EDAC}">
              <c15:datalabelsRange>
                <c15:f>Sheet1!$E$2:$E$10</c15:f>
                <c15:dlblRangeCache>
                  <c:ptCount val="9"/>
                  <c:pt idx="0">
                    <c:v>Nivea</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3"/>
          <c:min val="19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3E6BF6C-D139-4068-BC52-255C95B1C0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805E43D-05F9-418C-A926-8C75FDF3F0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92F4BD9-ED90-4B28-98F3-56A29305AC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C1D56EE-70D5-4616-B2AD-132BCBBC08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8BD52FB-38EA-43F4-8C1D-407592E38B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18F005F-7C98-477E-9853-77B822382F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DF26B92-C713-4BE5-AC8B-CBBC68AE34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B74FE29-6F3A-4DF3-8242-158DC5931D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258.05040000000002</c:v>
                </c:pt>
              </c:numCache>
            </c:numRef>
          </c:xVal>
          <c:yVal>
            <c:numRef>
              <c:f>Sheet1!$B$2:$B$2</c:f>
              <c:numCache>
                <c:formatCode>General</c:formatCode>
                <c:ptCount val="1"/>
                <c:pt idx="0">
                  <c:v>1</c:v>
                </c:pt>
              </c:numCache>
            </c:numRef>
          </c:yVal>
          <c:bubbleSize>
            <c:numRef>
              <c:f>Sheet1!$C$2:$C$2</c:f>
              <c:numCache>
                <c:formatCode>General</c:formatCode>
                <c:ptCount val="1"/>
                <c:pt idx="0">
                  <c:v>91166125</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0"/>
          <c:min val="20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A88CA0-FFC1-4E02-BB55-EAFAE6FBB5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52BAA3-F373-4D7A-9F6F-35D2EF097C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21C1FA2-3B2E-46CC-AEE8-7D00F6A3B5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E786E97-1171-4CBA-B23A-AE6D5D7F32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B022EA2-D7D0-464A-81C9-6AEAE8541D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C568D5F-A68F-4E3F-9555-BFB4D19EA4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6ECA8B7-6EC7-421F-A19C-A78D13A252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137BEA0-7F16-4817-92F4-3B1A8F81C1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236.91249999999999</c:v>
                </c:pt>
                <c:pt idx="1">
                  <c:v>198.9674</c:v>
                </c:pt>
                <c:pt idx="2">
                  <c:v>179.7756</c:v>
                </c:pt>
                <c:pt idx="3">
                  <c:v>206.30250000000001</c:v>
                </c:pt>
              </c:numCache>
            </c:numRef>
          </c:xVal>
          <c:yVal>
            <c:numRef>
              <c:f>Sheet1!$B$2:$B$5</c:f>
              <c:numCache>
                <c:formatCode>General</c:formatCode>
                <c:ptCount val="4"/>
                <c:pt idx="0">
                  <c:v>1.006</c:v>
                </c:pt>
                <c:pt idx="1">
                  <c:v>0.94699999999999995</c:v>
                </c:pt>
                <c:pt idx="2">
                  <c:v>0.93</c:v>
                </c:pt>
                <c:pt idx="3">
                  <c:v>3.02</c:v>
                </c:pt>
              </c:numCache>
            </c:numRef>
          </c:yVal>
          <c:bubbleSize>
            <c:numRef>
              <c:f>Sheet1!$C$2:$C$5</c:f>
              <c:numCache>
                <c:formatCode>General</c:formatCode>
                <c:ptCount val="4"/>
                <c:pt idx="0">
                  <c:v>204773926</c:v>
                </c:pt>
                <c:pt idx="1">
                  <c:v>122783796</c:v>
                </c:pt>
                <c:pt idx="2">
                  <c:v>43021549</c:v>
                </c:pt>
                <c:pt idx="3">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4"/>
          <c:min val="14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48D0F4-C8E9-4E8A-A5DE-45EF4DA59E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1F5310E-D66F-4528-AF53-177CA551B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69BF2E1-289A-4C4D-90DE-2B86AD641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3B5B16B-C1CE-47D7-AD2C-AEB647085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6DD80A4-A405-48E7-B7C8-1AA0C0F3B3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F63BC5F-0B4C-4D74-B262-4E3BB391C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0B83374-A4C4-474A-87C2-65C707D481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8F790D5-C8B9-4A17-84ED-92B81ACBD9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250.3373</c:v>
                </c:pt>
                <c:pt idx="1">
                  <c:v>424.61759999999998</c:v>
                </c:pt>
              </c:numCache>
            </c:numRef>
          </c:xVal>
          <c:yVal>
            <c:numRef>
              <c:f>Sheet1!$B$2:$B$3</c:f>
              <c:numCache>
                <c:formatCode>General</c:formatCode>
                <c:ptCount val="2"/>
                <c:pt idx="0">
                  <c:v>0.98299999999999998</c:v>
                </c:pt>
                <c:pt idx="1">
                  <c:v>6.0019999999999998</c:v>
                </c:pt>
              </c:numCache>
            </c:numRef>
          </c:yVal>
          <c:bubbleSize>
            <c:numRef>
              <c:f>Sheet1!$C$2:$C$3</c:f>
              <c:numCache>
                <c:formatCode>General</c:formatCode>
                <c:ptCount val="2"/>
                <c:pt idx="0">
                  <c:v>46575760</c:v>
                </c:pt>
                <c:pt idx="1">
                  <c:v>989359</c:v>
                </c:pt>
              </c:numCache>
            </c:numRef>
          </c:bubbleSize>
          <c:bubble3D val="0"/>
          <c:extLst>
            <c:ext xmlns:c15="http://schemas.microsoft.com/office/drawing/2012/chart" uri="{02D57815-91ED-43cb-92C2-25804820EDAC}">
              <c15:datalabelsRange>
                <c15:f>Sheet1!$E$2:$E$10</c15:f>
                <c15:dlblRangeCache>
                  <c:ptCount val="9"/>
                  <c:pt idx="0">
                    <c:v>Banana Boat</c:v>
                  </c:pt>
                  <c:pt idx="1">
                    <c:v>Mustela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0"/>
          <c:min val="20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5C53EC3A-B9EE-4B22-95E5-C665F037AD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D4BE9EC0-0FB0-4C6A-AEC5-968D92E12A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C6D74E6A-D588-450C-A5FD-2C157E69D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09CAE396-A2EC-4EB3-8BBC-74BB50AA8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10860AA8-9100-4DF4-A4E2-ACDBFF3B61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39259284-AB75-4C6F-AEF8-4C5C1EEFF7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B49AEFDE-5393-4FC7-91FD-772EA1ADE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3C52DCB6-7E90-4F78-BB52-4CAF83ACB6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632.50260000000003</c:v>
                </c:pt>
                <c:pt idx="1">
                  <c:v>548.4271</c:v>
                </c:pt>
                <c:pt idx="2">
                  <c:v>681.34450000000004</c:v>
                </c:pt>
                <c:pt idx="3">
                  <c:v>678.15869999999995</c:v>
                </c:pt>
              </c:numCache>
            </c:numRef>
          </c:xVal>
          <c:yVal>
            <c:numRef>
              <c:f>Sheet1!$B$2:$B$5</c:f>
              <c:numCache>
                <c:formatCode>General</c:formatCode>
                <c:ptCount val="4"/>
                <c:pt idx="0">
                  <c:v>0.80900000000000005</c:v>
                </c:pt>
                <c:pt idx="1">
                  <c:v>1.607</c:v>
                </c:pt>
                <c:pt idx="2">
                  <c:v>2.2970000000000002</c:v>
                </c:pt>
                <c:pt idx="3">
                  <c:v>0.86499999999999999</c:v>
                </c:pt>
              </c:numCache>
            </c:numRef>
          </c:yVal>
          <c:bubbleSize>
            <c:numRef>
              <c:f>Sheet1!$C$2:$C$5</c:f>
              <c:numCache>
                <c:formatCode>General</c:formatCode>
                <c:ptCount val="4"/>
                <c:pt idx="0">
                  <c:v>29936346</c:v>
                </c:pt>
                <c:pt idx="1">
                  <c:v>29139577</c:v>
                </c:pt>
                <c:pt idx="2">
                  <c:v>3833244</c:v>
                </c:pt>
                <c:pt idx="3">
                  <c:v>3764459</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Vichy</c:v>
                  </c:pt>
                  <c:pt idx="3">
                    <c:v>Heliocare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8"/>
          <c:min val="43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1D7E50-6B71-4D60-B743-4630643D09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95FB2A4-7D57-41C3-804B-3AE780E53A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A680C83-C8C2-4884-94D7-F11D428525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BFFB958-74E3-4D37-8F2D-C1CF9773D2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DCAFA99-C071-4E65-8556-9E9BEB1F0C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0530A53-59DE-44A5-80B2-76C613CD70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F38D1D8-D76E-464A-8D02-134D068DC3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DB6620C-FFBE-4AAC-A169-8B54B6EA5B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204.67789999999999</c:v>
                </c:pt>
              </c:numCache>
            </c:numRef>
          </c:xVal>
          <c:yVal>
            <c:numRef>
              <c:f>Sheet1!$B$2:$B$2</c:f>
              <c:numCache>
                <c:formatCode>General</c:formatCode>
                <c:ptCount val="1"/>
                <c:pt idx="0">
                  <c:v>1</c:v>
                </c:pt>
              </c:numCache>
            </c:numRef>
          </c:yVal>
          <c:bubbleSize>
            <c:numRef>
              <c:f>Sheet1!$C$2:$C$2</c:f>
              <c:numCache>
                <c:formatCode>General</c:formatCode>
                <c:ptCount val="1"/>
                <c:pt idx="0">
                  <c:v>1562716</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6"/>
          <c:min val="1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C0CD1A-95D4-4AD4-AB4E-06ED18DAEF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8108983-CE4C-4E88-AC7F-59000A1714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CEF60AB-48B0-4A79-9E43-27108BF28C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A51AC3E-5976-408E-983A-1164F74DF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BB5E002-5279-4886-B3E6-76057A733A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AEB3D92-9CA6-4F96-844E-57D7958560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99B8A3-7726-4514-85F1-0A0D049BA9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4BF5F56-60F3-44AF-8C6F-2C410E83C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208.50640000000001</c:v>
                </c:pt>
              </c:numCache>
            </c:numRef>
          </c:xVal>
          <c:yVal>
            <c:numRef>
              <c:f>Sheet1!$B$2:$B$2</c:f>
              <c:numCache>
                <c:formatCode>General</c:formatCode>
                <c:ptCount val="1"/>
                <c:pt idx="0">
                  <c:v>1</c:v>
                </c:pt>
              </c:numCache>
            </c:numRef>
          </c:yVal>
          <c:bubbleSize>
            <c:numRef>
              <c:f>Sheet1!$C$2:$C$2</c:f>
              <c:numCache>
                <c:formatCode>General</c:formatCode>
                <c:ptCount val="1"/>
                <c:pt idx="0">
                  <c:v>9805641</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0"/>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1A31DAA-FBB3-4B0B-93DC-3AB9D18BD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D3C420-037B-4F22-9B47-0A94AC012B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83A846-E40B-49C0-8C21-2D6EA17E2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E3F1391-4443-4525-86A6-D5F0A891FA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EA6B192-1372-4D30-AC97-3D3FF9A914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724B73F-6BD4-445E-A3FF-A2600C8017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DEE89ED-9709-4941-9F20-4873F1715E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8598D98-925C-4EAD-8853-823C47AC8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272.78359999999998</c:v>
                </c:pt>
                <c:pt idx="1">
                  <c:v>351.66789999999997</c:v>
                </c:pt>
                <c:pt idx="2">
                  <c:v>322.3177</c:v>
                </c:pt>
                <c:pt idx="3">
                  <c:v>408.41359999999997</c:v>
                </c:pt>
              </c:numCache>
            </c:numRef>
          </c:xVal>
          <c:yVal>
            <c:numRef>
              <c:f>Sheet1!$B$2:$B$5</c:f>
              <c:numCache>
                <c:formatCode>General</c:formatCode>
                <c:ptCount val="4"/>
                <c:pt idx="0">
                  <c:v>0.56299999999999994</c:v>
                </c:pt>
                <c:pt idx="1">
                  <c:v>2.0299999999999998</c:v>
                </c:pt>
                <c:pt idx="2">
                  <c:v>2.2400000000000002</c:v>
                </c:pt>
                <c:pt idx="3">
                  <c:v>2.6789999999999998</c:v>
                </c:pt>
              </c:numCache>
            </c:numRef>
          </c:yVal>
          <c:bubbleSize>
            <c:numRef>
              <c:f>Sheet1!$C$2:$C$5</c:f>
              <c:numCache>
                <c:formatCode>General</c:formatCode>
                <c:ptCount val="4"/>
                <c:pt idx="0">
                  <c:v>2219640</c:v>
                </c:pt>
                <c:pt idx="1">
                  <c:v>2139196</c:v>
                </c:pt>
                <c:pt idx="2">
                  <c:v>871547</c:v>
                </c:pt>
                <c:pt idx="3">
                  <c:v>191546</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pt idx="3">
                    <c:v>Mustela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0"/>
          <c:min val="2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C69034D-99A4-49ED-90D0-811D595D4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5E0A091-BF2B-4353-94F8-38F1EF6CAC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38C780C-4205-45C3-BF78-BFCAF584E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7D3FBF5-A043-4852-8143-DC37D346EE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8949BA2-B895-4993-B747-EB6ABE5384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127FA30-5706-4708-80EE-E5E29E8CD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1A9BB17-2457-4453-8CBA-5D8AB052A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5D25AA7-4463-49ED-AB98-75080A7F0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351.09890000000001</c:v>
                </c:pt>
              </c:numCache>
            </c:numRef>
          </c:xVal>
          <c:yVal>
            <c:numRef>
              <c:f>Sheet1!$B$2:$B$2</c:f>
              <c:numCache>
                <c:formatCode>General</c:formatCode>
                <c:ptCount val="1"/>
                <c:pt idx="0">
                  <c:v>0.47</c:v>
                </c:pt>
              </c:numCache>
            </c:numRef>
          </c:yVal>
          <c:bubbleSize>
            <c:numRef>
              <c:f>Sheet1!$C$2:$C$2</c:f>
              <c:numCache>
                <c:formatCode>General</c:formatCode>
                <c:ptCount val="1"/>
                <c:pt idx="0">
                  <c:v>2155747</c:v>
                </c:pt>
              </c:numCache>
            </c:numRef>
          </c:bubbleSize>
          <c:bubble3D val="0"/>
          <c:extLst>
            <c:ext xmlns:c15="http://schemas.microsoft.com/office/drawing/2012/chart" uri="{02D57815-91ED-43cb-92C2-25804820EDAC}">
              <c15:datalabelsRange>
                <c15:f>Sheet1!$E$2:$E$10</c15:f>
                <c15:dlblRangeCache>
                  <c:ptCount val="9"/>
                  <c:pt idx="0">
                    <c:v>Neutrogena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1"/>
          <c:min val="28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40AF9E-7F71-4499-93BC-B021EB969E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E1FD3B2-9211-4D59-ABDC-92B3A721AB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D6DAFAB-9464-4483-87F7-E8673733F3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0AE6B2A-27BF-48D1-A501-7CEA5D909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403F416-27FA-48B2-A08A-2B607106B4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4BDA7EF-727C-446D-9D9B-F1BF6E5266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30DD3AB-12A1-4BA3-B97E-1B61CB3C7F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AD6004F-D0F2-4747-98A0-179503FBA5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597.39189999999996</c:v>
                </c:pt>
                <c:pt idx="1">
                  <c:v>490.33460000000002</c:v>
                </c:pt>
                <c:pt idx="2">
                  <c:v>644.59540000000004</c:v>
                </c:pt>
              </c:numCache>
            </c:numRef>
          </c:xVal>
          <c:yVal>
            <c:numRef>
              <c:f>Sheet1!$B$2:$B$4</c:f>
              <c:numCache>
                <c:formatCode>General</c:formatCode>
                <c:ptCount val="3"/>
                <c:pt idx="0">
                  <c:v>0.99399999999999999</c:v>
                </c:pt>
                <c:pt idx="1">
                  <c:v>1.855</c:v>
                </c:pt>
                <c:pt idx="2">
                  <c:v>2.4529999999999998</c:v>
                </c:pt>
              </c:numCache>
            </c:numRef>
          </c:yVal>
          <c:bubbleSize>
            <c:numRef>
              <c:f>Sheet1!$C$2:$C$4</c:f>
              <c:numCache>
                <c:formatCode>General</c:formatCode>
                <c:ptCount val="3"/>
                <c:pt idx="0">
                  <c:v>7450074</c:v>
                </c:pt>
                <c:pt idx="1">
                  <c:v>5051427</c:v>
                </c:pt>
                <c:pt idx="2">
                  <c:v>1432291</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74"/>
          <c:min val="39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6DF7B1E-34FD-4AE6-A862-337FCF33E8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7DEA009-D97F-43A3-BAA6-42C43182AE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D44E15-2315-4A16-94F7-EFBFAC9C8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F149733-3047-41D3-A42B-E4ED204D5E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F5A1F70-A2C0-47DE-A587-8962BEB37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1066244-1AF3-428A-80EE-15762D7660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040AB6A-75B9-45D9-BC35-BCBE96D3A4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4D7A418-7F28-47D8-ABFA-CF98F658CC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290.39980000000003</c:v>
                </c:pt>
                <c:pt idx="1">
                  <c:v>583.70219999999995</c:v>
                </c:pt>
                <c:pt idx="2">
                  <c:v>543.72979999999995</c:v>
                </c:pt>
                <c:pt idx="3">
                  <c:v>606.59429999999998</c:v>
                </c:pt>
                <c:pt idx="4">
                  <c:v>624.12639999999999</c:v>
                </c:pt>
                <c:pt idx="5">
                  <c:v>332.27109999999999</c:v>
                </c:pt>
                <c:pt idx="6">
                  <c:v>653.98230000000001</c:v>
                </c:pt>
                <c:pt idx="7">
                  <c:v>298.34109999999998</c:v>
                </c:pt>
              </c:numCache>
            </c:numRef>
          </c:xVal>
          <c:yVal>
            <c:numRef>
              <c:f>Sheet1!$B$2:$B$9</c:f>
              <c:numCache>
                <c:formatCode>General</c:formatCode>
                <c:ptCount val="8"/>
                <c:pt idx="0">
                  <c:v>0.76</c:v>
                </c:pt>
                <c:pt idx="1">
                  <c:v>2.9910000000000001</c:v>
                </c:pt>
                <c:pt idx="2">
                  <c:v>1.4279999999999999</c:v>
                </c:pt>
                <c:pt idx="3">
                  <c:v>1.9219999999999999</c:v>
                </c:pt>
                <c:pt idx="4">
                  <c:v>2.8980000000000001</c:v>
                </c:pt>
                <c:pt idx="5">
                  <c:v>0.91800000000000004</c:v>
                </c:pt>
                <c:pt idx="6">
                  <c:v>1.2909999999999999</c:v>
                </c:pt>
                <c:pt idx="7">
                  <c:v>0.47599999999999998</c:v>
                </c:pt>
              </c:numCache>
            </c:numRef>
          </c:yVal>
          <c:bubbleSize>
            <c:numRef>
              <c:f>Sheet1!$C$2:$C$9</c:f>
              <c:numCache>
                <c:formatCode>General</c:formatCode>
                <c:ptCount val="8"/>
                <c:pt idx="0">
                  <c:v>99185766</c:v>
                </c:pt>
                <c:pt idx="1">
                  <c:v>57072654</c:v>
                </c:pt>
                <c:pt idx="2">
                  <c:v>18521067</c:v>
                </c:pt>
                <c:pt idx="3">
                  <c:v>16668605</c:v>
                </c:pt>
                <c:pt idx="4">
                  <c:v>12805826</c:v>
                </c:pt>
                <c:pt idx="5">
                  <c:v>10724715</c:v>
                </c:pt>
                <c:pt idx="6">
                  <c:v>8827453</c:v>
                </c:pt>
                <c:pt idx="7">
                  <c:v>6393152</c:v>
                </c:pt>
              </c:numCache>
            </c:numRef>
          </c:bubbleSize>
          <c:bubble3D val="0"/>
          <c:extLst>
            <c:ext xmlns:c15="http://schemas.microsoft.com/office/drawing/2012/chart" uri="{02D57815-91ED-43cb-92C2-25804820EDAC}">
              <c15:datalabelsRange>
                <c15:f>Sheet1!$E$2:$E$10</c15:f>
                <c15:dlblRangeCache>
                  <c:ptCount val="9"/>
                  <c:pt idx="0">
                    <c:v>Neutrogena</c:v>
                  </c:pt>
                  <c:pt idx="1">
                    <c:v>Isdin</c:v>
                  </c:pt>
                  <c:pt idx="2">
                    <c:v>Avene</c:v>
                  </c:pt>
                  <c:pt idx="3">
                    <c:v>Eucerin</c:v>
                  </c:pt>
                  <c:pt idx="4">
                    <c:v>La Roche-Posay</c:v>
                  </c:pt>
                  <c:pt idx="5">
                    <c:v>Eclipsol</c:v>
                  </c:pt>
                  <c:pt idx="6">
                    <c:v>Vichy</c:v>
                  </c:pt>
                  <c:pt idx="7">
                    <c:v>Cicatricure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5"/>
          <c:min val="2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C12F9DA-7077-4F76-B6A7-219DC669E5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F02C99C-C92A-43E1-BB7F-C83D79240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9EB628D-AE95-4E3D-A735-590675F224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D65FBFC-7E0F-471D-9252-63AFCC8199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DC8B690-1BF1-45DE-9303-7B8AB3172C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3E9787B-8F57-445B-89F6-4BE18FAAE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795FE8D-FB2B-4877-B45D-67D201DA8D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F6DFDBE-3E39-46C1-A945-238B859AAB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551.95619999999997</c:v>
                </c:pt>
                <c:pt idx="1">
                  <c:v>580.10599999999999</c:v>
                </c:pt>
                <c:pt idx="2">
                  <c:v>533.79150000000004</c:v>
                </c:pt>
                <c:pt idx="3">
                  <c:v>524.24919999999997</c:v>
                </c:pt>
                <c:pt idx="4">
                  <c:v>369.12920000000003</c:v>
                </c:pt>
              </c:numCache>
            </c:numRef>
          </c:xVal>
          <c:yVal>
            <c:numRef>
              <c:f>Sheet1!$B$2:$B$6</c:f>
              <c:numCache>
                <c:formatCode>General</c:formatCode>
                <c:ptCount val="5"/>
                <c:pt idx="0">
                  <c:v>0.89700000000000002</c:v>
                </c:pt>
                <c:pt idx="1">
                  <c:v>1.0389999999999999</c:v>
                </c:pt>
                <c:pt idx="2">
                  <c:v>1.478</c:v>
                </c:pt>
                <c:pt idx="3">
                  <c:v>0.82799999999999996</c:v>
                </c:pt>
                <c:pt idx="4">
                  <c:v>1.109</c:v>
                </c:pt>
              </c:numCache>
            </c:numRef>
          </c:yVal>
          <c:bubbleSize>
            <c:numRef>
              <c:f>Sheet1!$C$2:$C$6</c:f>
              <c:numCache>
                <c:formatCode>General</c:formatCode>
                <c:ptCount val="5"/>
                <c:pt idx="0">
                  <c:v>17135479</c:v>
                </c:pt>
                <c:pt idx="1">
                  <c:v>14920906</c:v>
                </c:pt>
                <c:pt idx="2">
                  <c:v>4767826</c:v>
                </c:pt>
                <c:pt idx="3">
                  <c:v>4638557</c:v>
                </c:pt>
                <c:pt idx="4">
                  <c:v>2334373</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Eucerin</c:v>
                  </c:pt>
                  <c:pt idx="4">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6"/>
          <c:min val="29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BEF032B-7461-4D17-9237-516726120C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A7D4C73-FF89-483F-A691-EB4A1903FA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08316B-FA91-4F50-B197-967AD2361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DF6EEB8-E849-4FFA-8EBD-EC146F3F8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C875FA9-3D8D-415B-8A3D-56CB47B037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21EACA0-AACE-4AED-807E-DE9196A0D2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4DDA2B0-58A5-4ADC-B21F-FB014BDB4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D019296-35BA-4625-AFD4-4C59B0E505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591.13890000000004</c:v>
                </c:pt>
                <c:pt idx="1">
                  <c:v>552.87980000000005</c:v>
                </c:pt>
                <c:pt idx="2">
                  <c:v>539.27739999999994</c:v>
                </c:pt>
                <c:pt idx="3">
                  <c:v>567.20190000000002</c:v>
                </c:pt>
                <c:pt idx="4">
                  <c:v>467.96749999999997</c:v>
                </c:pt>
              </c:numCache>
            </c:numRef>
          </c:xVal>
          <c:yVal>
            <c:numRef>
              <c:f>Sheet1!$B$2:$B$6</c:f>
              <c:numCache>
                <c:formatCode>General</c:formatCode>
                <c:ptCount val="5"/>
                <c:pt idx="0">
                  <c:v>0.57299999999999995</c:v>
                </c:pt>
                <c:pt idx="1">
                  <c:v>2.64</c:v>
                </c:pt>
                <c:pt idx="2">
                  <c:v>2.7069999999999999</c:v>
                </c:pt>
                <c:pt idx="3">
                  <c:v>16.600999999999999</c:v>
                </c:pt>
                <c:pt idx="4">
                  <c:v>1.286</c:v>
                </c:pt>
              </c:numCache>
            </c:numRef>
          </c:yVal>
          <c:bubbleSize>
            <c:numRef>
              <c:f>Sheet1!$C$2:$C$6</c:f>
              <c:numCache>
                <c:formatCode>General</c:formatCode>
                <c:ptCount val="5"/>
                <c:pt idx="0">
                  <c:v>17641359</c:v>
                </c:pt>
                <c:pt idx="1">
                  <c:v>11875859</c:v>
                </c:pt>
                <c:pt idx="2">
                  <c:v>5504944</c:v>
                </c:pt>
                <c:pt idx="3">
                  <c:v>1573418</c:v>
                </c:pt>
                <c:pt idx="4">
                  <c:v>1323880</c:v>
                </c:pt>
              </c:numCache>
            </c:numRef>
          </c:bubbleSize>
          <c:bubble3D val="0"/>
          <c:extLst>
            <c:ext xmlns:c15="http://schemas.microsoft.com/office/drawing/2012/chart" uri="{02D57815-91ED-43cb-92C2-25804820EDAC}">
              <c15:datalabelsRange>
                <c15:f>Sheet1!$E$2:$E$10</c15:f>
                <c15:dlblRangeCache>
                  <c:ptCount val="9"/>
                  <c:pt idx="0">
                    <c:v>Isdin</c:v>
                  </c:pt>
                  <c:pt idx="1">
                    <c:v>Eucerin</c:v>
                  </c:pt>
                  <c:pt idx="2">
                    <c:v>La Roche-Posay</c:v>
                  </c:pt>
                  <c:pt idx="3">
                    <c:v>Photoderm</c:v>
                  </c:pt>
                  <c:pt idx="4">
                    <c:v>Cetaphil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37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90BEE6A-5C0F-461E-90F1-D839A3266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6B99A71-C006-46D8-9D7C-5E16025D05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5611399-C85F-4AC6-944D-C6E814E184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E187EF9-1732-4FAC-8672-28340B4930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A0755F-0DA2-444F-947B-53C544E336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909D5E0-33FD-47FA-9923-6D217D25E4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335D669-4801-442A-81E5-E037F0EF6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33809A8-3AB8-48F2-A9B5-EF66AF262D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602.04489999999998</c:v>
                </c:pt>
                <c:pt idx="1">
                  <c:v>627.20219999999995</c:v>
                </c:pt>
              </c:numCache>
            </c:numRef>
          </c:xVal>
          <c:yVal>
            <c:numRef>
              <c:f>Sheet1!$B$2:$B$3</c:f>
              <c:numCache>
                <c:formatCode>General</c:formatCode>
                <c:ptCount val="2"/>
                <c:pt idx="0">
                  <c:v>0.90200000000000002</c:v>
                </c:pt>
                <c:pt idx="1">
                  <c:v>0</c:v>
                </c:pt>
              </c:numCache>
            </c:numRef>
          </c:yVal>
          <c:bubbleSize>
            <c:numRef>
              <c:f>Sheet1!$C$2:$C$3</c:f>
              <c:numCache>
                <c:formatCode>General</c:formatCode>
                <c:ptCount val="2"/>
                <c:pt idx="0">
                  <c:v>2562303</c:v>
                </c:pt>
                <c:pt idx="1">
                  <c:v>279105</c:v>
                </c:pt>
              </c:numCache>
            </c:numRef>
          </c:bubbleSize>
          <c:bubble3D val="0"/>
          <c:extLst>
            <c:ext xmlns:c15="http://schemas.microsoft.com/office/drawing/2012/chart" uri="{02D57815-91ED-43cb-92C2-25804820EDAC}">
              <c15:datalabelsRange>
                <c15:f>Sheet1!$E$2:$E$10</c15:f>
                <c15:dlblRangeCache>
                  <c:ptCount val="9"/>
                  <c:pt idx="0">
                    <c:v>Eucerin</c:v>
                  </c:pt>
                  <c:pt idx="1">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3"/>
          <c:min val="48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9FC7077-6174-429E-AE53-955159ECD2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C4F874-EF83-49F2-9408-3D9E538319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C49B1E6-C161-499B-A15A-0E326C8411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D2188B7-1C86-4065-978C-DC0CBA9262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8D8A3F8-DE46-4944-A01F-28588E7955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C17062-1AF4-4F04-91E4-A651483A8D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6F6A792-77CC-4D21-930D-897D48584C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5F8C2C7-697C-4DF6-8181-AB83984676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247.20529999999999</c:v>
                </c:pt>
                <c:pt idx="1">
                  <c:v>601.52750000000003</c:v>
                </c:pt>
                <c:pt idx="2">
                  <c:v>576.16099999999994</c:v>
                </c:pt>
                <c:pt idx="3">
                  <c:v>601.99080000000004</c:v>
                </c:pt>
                <c:pt idx="4">
                  <c:v>481.26670000000001</c:v>
                </c:pt>
                <c:pt idx="5">
                  <c:v>328.99709999999999</c:v>
                </c:pt>
                <c:pt idx="6">
                  <c:v>674.8818</c:v>
                </c:pt>
                <c:pt idx="7">
                  <c:v>449.5847</c:v>
                </c:pt>
              </c:numCache>
            </c:numRef>
          </c:xVal>
          <c:yVal>
            <c:numRef>
              <c:f>Sheet1!$B$2:$B$9</c:f>
              <c:numCache>
                <c:formatCode>General</c:formatCode>
                <c:ptCount val="8"/>
                <c:pt idx="0">
                  <c:v>1.1259999999999999</c:v>
                </c:pt>
                <c:pt idx="1">
                  <c:v>1.355</c:v>
                </c:pt>
                <c:pt idx="2">
                  <c:v>0.65200000000000002</c:v>
                </c:pt>
                <c:pt idx="3">
                  <c:v>1.381</c:v>
                </c:pt>
                <c:pt idx="4">
                  <c:v>0.82399999999999995</c:v>
                </c:pt>
                <c:pt idx="5">
                  <c:v>0.50800000000000001</c:v>
                </c:pt>
                <c:pt idx="6">
                  <c:v>0.69499999999999995</c:v>
                </c:pt>
                <c:pt idx="7">
                  <c:v>0.38100000000000001</c:v>
                </c:pt>
              </c:numCache>
            </c:numRef>
          </c:yVal>
          <c:bubbleSize>
            <c:numRef>
              <c:f>Sheet1!$C$2:$C$9</c:f>
              <c:numCache>
                <c:formatCode>General</c:formatCode>
                <c:ptCount val="8"/>
                <c:pt idx="0">
                  <c:v>19748491</c:v>
                </c:pt>
                <c:pt idx="1">
                  <c:v>4652815</c:v>
                </c:pt>
                <c:pt idx="2">
                  <c:v>3481741</c:v>
                </c:pt>
                <c:pt idx="3">
                  <c:v>2151515</c:v>
                </c:pt>
                <c:pt idx="4">
                  <c:v>1959718</c:v>
                </c:pt>
                <c:pt idx="5">
                  <c:v>1031406</c:v>
                </c:pt>
                <c:pt idx="6">
                  <c:v>496713</c:v>
                </c:pt>
                <c:pt idx="7">
                  <c:v>469816</c:v>
                </c:pt>
              </c:numCache>
            </c:numRef>
          </c:bubbleSize>
          <c:bubble3D val="0"/>
          <c:extLst>
            <c:ext xmlns:c15="http://schemas.microsoft.com/office/drawing/2012/chart" uri="{02D57815-91ED-43cb-92C2-25804820EDAC}">
              <c15:datalabelsRange>
                <c15:f>Sheet1!$E$2:$E$10</c15:f>
                <c15:dlblRangeCache>
                  <c:ptCount val="9"/>
                  <c:pt idx="0">
                    <c:v>Loreal Paris</c:v>
                  </c:pt>
                  <c:pt idx="1">
                    <c:v>Isdin</c:v>
                  </c:pt>
                  <c:pt idx="2">
                    <c:v>Eucerin</c:v>
                  </c:pt>
                  <c:pt idx="3">
                    <c:v>La Roche-Posay</c:v>
                  </c:pt>
                  <c:pt idx="4">
                    <c:v>Cetaphil</c:v>
                  </c:pt>
                  <c:pt idx="5">
                    <c:v>Eclipsol</c:v>
                  </c:pt>
                  <c:pt idx="6">
                    <c:v>Vichy</c:v>
                  </c:pt>
                  <c:pt idx="7">
                    <c:v>Avene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0"/>
          <c:min val="19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A97A2A3-8838-47A2-86BE-182E66F47E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FF351AF-AE04-4017-A509-19049AD54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CDAD999-9123-4837-AA1D-7022ED4390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B46C92C-607B-4AE8-884D-0DCE61F6B9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2D94769-1804-420E-AA33-6C63C7FF47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70EB333-8A28-447E-854F-9B5CC40C8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1DE1607-82BC-4AFA-8F0C-AC92E60F4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1957D44-B2CC-4953-BDD0-92E5A5B646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616.96550000000002</c:v>
                </c:pt>
                <c:pt idx="1">
                  <c:v>652.5068</c:v>
                </c:pt>
                <c:pt idx="2">
                  <c:v>301.11059999999998</c:v>
                </c:pt>
                <c:pt idx="3">
                  <c:v>657.21069999999997</c:v>
                </c:pt>
                <c:pt idx="4">
                  <c:v>692.55909999999994</c:v>
                </c:pt>
                <c:pt idx="5">
                  <c:v>624.06190000000004</c:v>
                </c:pt>
                <c:pt idx="6">
                  <c:v>701.09299999999996</c:v>
                </c:pt>
                <c:pt idx="7">
                  <c:v>731.90039999999999</c:v>
                </c:pt>
              </c:numCache>
            </c:numRef>
          </c:xVal>
          <c:yVal>
            <c:numRef>
              <c:f>Sheet1!$B$2:$B$9</c:f>
              <c:numCache>
                <c:formatCode>General</c:formatCode>
                <c:ptCount val="8"/>
                <c:pt idx="0">
                  <c:v>2.0150000000000001</c:v>
                </c:pt>
                <c:pt idx="1">
                  <c:v>1.214</c:v>
                </c:pt>
                <c:pt idx="2">
                  <c:v>0.53800000000000003</c:v>
                </c:pt>
                <c:pt idx="3">
                  <c:v>1.909</c:v>
                </c:pt>
                <c:pt idx="4">
                  <c:v>1.321</c:v>
                </c:pt>
                <c:pt idx="5">
                  <c:v>2.0430000000000001</c:v>
                </c:pt>
                <c:pt idx="6">
                  <c:v>3.0049999999999999</c:v>
                </c:pt>
                <c:pt idx="7">
                  <c:v>0.84</c:v>
                </c:pt>
              </c:numCache>
            </c:numRef>
          </c:yVal>
          <c:bubbleSize>
            <c:numRef>
              <c:f>Sheet1!$C$2:$C$9</c:f>
              <c:numCache>
                <c:formatCode>General</c:formatCode>
                <c:ptCount val="8"/>
                <c:pt idx="0">
                  <c:v>328173180</c:v>
                </c:pt>
                <c:pt idx="1">
                  <c:v>160863816</c:v>
                </c:pt>
                <c:pt idx="2">
                  <c:v>160839713</c:v>
                </c:pt>
                <c:pt idx="3">
                  <c:v>106499686</c:v>
                </c:pt>
                <c:pt idx="4">
                  <c:v>104277234</c:v>
                </c:pt>
                <c:pt idx="5">
                  <c:v>50723131</c:v>
                </c:pt>
                <c:pt idx="6">
                  <c:v>49077211</c:v>
                </c:pt>
                <c:pt idx="7">
                  <c:v>48649421</c:v>
                </c:pt>
              </c:numCache>
            </c:numRef>
          </c:bubbleSize>
          <c:bubble3D val="0"/>
          <c:extLst>
            <c:ext xmlns:c15="http://schemas.microsoft.com/office/drawing/2012/chart" uri="{02D57815-91ED-43cb-92C2-25804820EDAC}">
              <c15:datalabelsRange>
                <c15:f>Sheet1!$E$2:$E$10</c15:f>
                <c15:dlblRangeCache>
                  <c:ptCount val="9"/>
                  <c:pt idx="0">
                    <c:v>Isdin</c:v>
                  </c:pt>
                  <c:pt idx="1">
                    <c:v>Avene</c:v>
                  </c:pt>
                  <c:pt idx="2">
                    <c:v>Neutrogena</c:v>
                  </c:pt>
                  <c:pt idx="3">
                    <c:v>La Roche-Posay</c:v>
                  </c:pt>
                  <c:pt idx="4">
                    <c:v>Eucerin</c:v>
                  </c:pt>
                  <c:pt idx="5">
                    <c:v>Heliocare</c:v>
                  </c:pt>
                  <c:pt idx="6">
                    <c:v>Photoderm</c:v>
                  </c:pt>
                  <c:pt idx="7">
                    <c:v>Vichy</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8"/>
          <c:min val="24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31386C-91F1-4AAB-A422-B08167607C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34AB44-AC0D-4E32-9742-5C7464F182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F2BA3F3-2297-452A-B1E7-D2ED7BDE73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F7D6B2C-EB4F-4561-BB21-84B15115B5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93DC2A0-473F-48F2-B079-233E30ABEC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93D4A5B-5CD1-400C-AA70-FFE1EA3980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CD2570-FDD7-417D-986E-C9E68C77D4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E735A40-F42B-4722-B0FB-57C743FFBC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597.97450000000003</c:v>
                </c:pt>
                <c:pt idx="1">
                  <c:v>566.36</c:v>
                </c:pt>
                <c:pt idx="2">
                  <c:v>246.7004</c:v>
                </c:pt>
              </c:numCache>
            </c:numRef>
          </c:xVal>
          <c:yVal>
            <c:numRef>
              <c:f>Sheet1!$B$2:$B$4</c:f>
              <c:numCache>
                <c:formatCode>General</c:formatCode>
                <c:ptCount val="3"/>
                <c:pt idx="0">
                  <c:v>0.72099999999999997</c:v>
                </c:pt>
                <c:pt idx="1">
                  <c:v>1.2230000000000001</c:v>
                </c:pt>
                <c:pt idx="2">
                  <c:v>1.397</c:v>
                </c:pt>
              </c:numCache>
            </c:numRef>
          </c:yVal>
          <c:bubbleSize>
            <c:numRef>
              <c:f>Sheet1!$C$2:$C$4</c:f>
              <c:numCache>
                <c:formatCode>General</c:formatCode>
                <c:ptCount val="3"/>
                <c:pt idx="0">
                  <c:v>1685690</c:v>
                </c:pt>
                <c:pt idx="1">
                  <c:v>1592038</c:v>
                </c:pt>
                <c:pt idx="2">
                  <c:v>1269767</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Eclipsol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8"/>
          <c:min val="19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E8E2964-36DA-4876-A62A-D20705F9A8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D393AE-8427-4F6F-9817-3F319B58DD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75EF817-1461-4249-96F5-277B1A0C3B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32EA14D-C71C-4074-9AB6-7DE96371BE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633A358-482C-4990-A00C-5F45236D31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D50F971-8E43-4554-A73C-B7B73EE98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C4616BE-41AF-428C-BF0F-21254EB82B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298C2C-8142-4DAD-9308-DC379F86A3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657.53</c:v>
                </c:pt>
                <c:pt idx="1">
                  <c:v>539.44320000000005</c:v>
                </c:pt>
                <c:pt idx="2">
                  <c:v>718.29409999999996</c:v>
                </c:pt>
              </c:numCache>
            </c:numRef>
          </c:xVal>
          <c:yVal>
            <c:numRef>
              <c:f>Sheet1!$B$2:$B$4</c:f>
              <c:numCache>
                <c:formatCode>General</c:formatCode>
                <c:ptCount val="3"/>
                <c:pt idx="0">
                  <c:v>0.98299999999999998</c:v>
                </c:pt>
                <c:pt idx="1">
                  <c:v>1.0369999999999999</c:v>
                </c:pt>
                <c:pt idx="2">
                  <c:v>0</c:v>
                </c:pt>
              </c:numCache>
            </c:numRef>
          </c:yVal>
          <c:bubbleSize>
            <c:numRef>
              <c:f>Sheet1!$C$2:$C$4</c:f>
              <c:numCache>
                <c:formatCode>General</c:formatCode>
                <c:ptCount val="3"/>
                <c:pt idx="0">
                  <c:v>2693243</c:v>
                </c:pt>
                <c:pt idx="1">
                  <c:v>284826</c:v>
                </c:pt>
                <c:pt idx="2">
                  <c:v>36633</c:v>
                </c:pt>
              </c:numCache>
            </c:numRef>
          </c:bubbleSize>
          <c:bubble3D val="0"/>
          <c:extLst>
            <c:ext xmlns:c15="http://schemas.microsoft.com/office/drawing/2012/chart" uri="{02D57815-91ED-43cb-92C2-25804820EDAC}">
              <c15:datalabelsRange>
                <c15:f>Sheet1!$E$2:$E$10</c15:f>
                <c15:dlblRangeCache>
                  <c:ptCount val="9"/>
                  <c:pt idx="0">
                    <c:v>Photoderm</c:v>
                  </c:pt>
                  <c:pt idx="1">
                    <c:v>La Roche-Posay</c:v>
                  </c:pt>
                  <c:pt idx="2">
                    <c:v>Genove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2"/>
          <c:min val="4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CE0B0A6-F9CD-4FCC-80FC-58A2090E8F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F32051A-083B-40C1-9A4E-1B69AC7526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5889BBF-C85F-4B3C-A4A1-4D4105E9DF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4CD1BC1-D123-4204-A41D-E1EFD07FEF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B9B8B07-63FD-425E-B61E-A395D56194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919F5CC-0237-4C31-9D66-1561D173FD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30522CF-866A-46CC-B981-DC88F7090E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9DA20E1-1760-4F48-ABE4-B8CFDA54C3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428.661</c:v>
                </c:pt>
              </c:numCache>
            </c:numRef>
          </c:xVal>
          <c:yVal>
            <c:numRef>
              <c:f>Sheet1!$B$2:$B$2</c:f>
              <c:numCache>
                <c:formatCode>General</c:formatCode>
                <c:ptCount val="1"/>
                <c:pt idx="0">
                  <c:v>1</c:v>
                </c:pt>
              </c:numCache>
            </c:numRef>
          </c:yVal>
          <c:bubbleSize>
            <c:numRef>
              <c:f>Sheet1!$C$2:$C$2</c:f>
              <c:numCache>
                <c:formatCode>General</c:formatCode>
                <c:ptCount val="1"/>
                <c:pt idx="0">
                  <c:v>4708412</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4"/>
          <c:min val="3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F9651C-2485-4002-AF4F-E6302D25D4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55C1A65-8C07-4D68-AE70-1C542149B3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91B17A6-D5DF-48F6-9271-618D7F4195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6CB349B-C860-4343-A0DD-80029E113B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B4054D3-0B91-4719-9EDC-8AEA2EA49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B342B96-A2F7-4074-AF93-289AC48C0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498C830-D661-470B-A17B-F56B8002A0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758279C-A574-4ADC-BBAF-A966D91C1A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245.435</c:v>
                </c:pt>
                <c:pt idx="1">
                  <c:v>74.766199999999998</c:v>
                </c:pt>
              </c:numCache>
            </c:numRef>
          </c:xVal>
          <c:yVal>
            <c:numRef>
              <c:f>Sheet1!$B$2:$B$3</c:f>
              <c:numCache>
                <c:formatCode>General</c:formatCode>
                <c:ptCount val="2"/>
                <c:pt idx="0">
                  <c:v>1.2470000000000001</c:v>
                </c:pt>
                <c:pt idx="1">
                  <c:v>0.74399999999999999</c:v>
                </c:pt>
              </c:numCache>
            </c:numRef>
          </c:yVal>
          <c:bubbleSize>
            <c:numRef>
              <c:f>Sheet1!$C$2:$C$3</c:f>
              <c:numCache>
                <c:formatCode>General</c:formatCode>
                <c:ptCount val="2"/>
                <c:pt idx="0">
                  <c:v>34943802</c:v>
                </c:pt>
                <c:pt idx="1">
                  <c:v>16190032</c:v>
                </c:pt>
              </c:numCache>
            </c:numRef>
          </c:bubbleSize>
          <c:bubble3D val="0"/>
          <c:extLst>
            <c:ext xmlns:c15="http://schemas.microsoft.com/office/drawing/2012/chart" uri="{02D57815-91ED-43cb-92C2-25804820EDAC}">
              <c15:datalabelsRange>
                <c15:f>Sheet1!$E$2:$E$10</c15:f>
                <c15:dlblRangeCache>
                  <c:ptCount val="9"/>
                  <c:pt idx="0">
                    <c:v>Banana Boat</c:v>
                  </c:pt>
                  <c:pt idx="1">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5"/>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88D934D-2B3A-4531-8324-171E4D63A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402A3C8-3D82-4C4D-B055-327CD92FC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09B396E-6B23-4572-8E16-59C494DA03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7F96D2B-ECE6-469E-AF83-28BF1B08D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876C2EB-F55A-433B-8B37-F2A7353418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76238E1-121A-4732-9E43-8447FAF9F4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1CCCC49-65C5-4915-A946-0E8BB69FD3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8EC7A65-E48A-43B5-9F24-6CE6E171E3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198.7268</c:v>
                </c:pt>
                <c:pt idx="1">
                  <c:v>263.1438</c:v>
                </c:pt>
              </c:numCache>
            </c:numRef>
          </c:xVal>
          <c:yVal>
            <c:numRef>
              <c:f>Sheet1!$B$2:$B$3</c:f>
              <c:numCache>
                <c:formatCode>General</c:formatCode>
                <c:ptCount val="2"/>
                <c:pt idx="0">
                  <c:v>0.97699999999999998</c:v>
                </c:pt>
                <c:pt idx="1">
                  <c:v>1.06</c:v>
                </c:pt>
              </c:numCache>
            </c:numRef>
          </c:yVal>
          <c:bubbleSize>
            <c:numRef>
              <c:f>Sheet1!$C$2:$C$3</c:f>
              <c:numCache>
                <c:formatCode>General</c:formatCode>
                <c:ptCount val="2"/>
                <c:pt idx="0">
                  <c:v>51049534</c:v>
                </c:pt>
                <c:pt idx="1">
                  <c:v>20995979</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6"/>
          <c:min val="15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23AE967-39C2-491D-AA90-3C2B0A007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C4C0F21-55D5-4ABD-BBD2-2B327126A0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A56644F-D300-4579-B344-86EA015E1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359AFBF-65BA-49A4-B085-F6DAAEF0E1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3F107B9-1A3A-4028-A451-9AEF4638FB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D3692A6-396F-4D6D-B1C8-DDF69A2503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6E8D72-8ECC-462E-8FCF-E600730023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2F50CF0-E696-4A68-82B0-10F068CA2D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247.22380000000001</c:v>
                </c:pt>
              </c:numCache>
            </c:numRef>
          </c:xVal>
          <c:yVal>
            <c:numRef>
              <c:f>Sheet1!$B$2:$B$2</c:f>
              <c:numCache>
                <c:formatCode>General</c:formatCode>
                <c:ptCount val="1"/>
                <c:pt idx="0">
                  <c:v>0.99099999999999999</c:v>
                </c:pt>
              </c:numCache>
            </c:numRef>
          </c:yVal>
          <c:bubbleSize>
            <c:numRef>
              <c:f>Sheet1!$C$2:$C$2</c:f>
              <c:numCache>
                <c:formatCode>General</c:formatCode>
                <c:ptCount val="1"/>
                <c:pt idx="0">
                  <c:v>21721822</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7"/>
          <c:min val="19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39BD3C-41CE-4BF4-BCD5-4BE402FA66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623EDA4-F59C-44E5-B56D-0F9FE8872D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95FC5CE-0445-408D-965D-86D44C7B1F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679E64E-19B8-4B1D-9FE2-84E4958C29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FA0AA1E-07CF-4ED5-A1C9-A70221E403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1246E01-7614-4991-80DB-C1DE15F06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CB02510-FE72-4C79-A22E-C63FF8BE55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8688BB1-C524-4B32-A489-5262B94BA6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203.387</c:v>
                </c:pt>
              </c:numCache>
            </c:numRef>
          </c:xVal>
          <c:yVal>
            <c:numRef>
              <c:f>Sheet1!$B$2:$B$2</c:f>
              <c:numCache>
                <c:formatCode>General</c:formatCode>
                <c:ptCount val="1"/>
                <c:pt idx="0">
                  <c:v>1</c:v>
                </c:pt>
              </c:numCache>
            </c:numRef>
          </c:yVal>
          <c:bubbleSize>
            <c:numRef>
              <c:f>Sheet1!$C$2:$C$2</c:f>
              <c:numCache>
                <c:formatCode>General</c:formatCode>
                <c:ptCount val="1"/>
                <c:pt idx="0">
                  <c:v>1434285</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4"/>
          <c:min val="16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7237EA-7B18-4F83-8C05-A3B1E86DF4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BD996C0-CF5B-46E1-98AD-AEAC492F1C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78517D8-359B-4BDB-9759-D0B2761531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6832E84-67F5-4FB7-BB82-5DA523158C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990751A-B8F7-4696-996C-03D1D8584B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501239C-6B2B-4DBA-BC89-B30E9FBEDC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AC789AC-FD17-4A4F-945D-3A92B8D1DB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92EC8A7-5FA0-49A3-B553-A82F356A67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208.94280000000001</c:v>
                </c:pt>
                <c:pt idx="1">
                  <c:v>393.6909</c:v>
                </c:pt>
                <c:pt idx="2">
                  <c:v>320.19260000000003</c:v>
                </c:pt>
              </c:numCache>
            </c:numRef>
          </c:xVal>
          <c:yVal>
            <c:numRef>
              <c:f>Sheet1!$B$2:$B$4</c:f>
              <c:numCache>
                <c:formatCode>General</c:formatCode>
                <c:ptCount val="3"/>
                <c:pt idx="0">
                  <c:v>0.60199999999999998</c:v>
                </c:pt>
                <c:pt idx="1">
                  <c:v>2.2010000000000001</c:v>
                </c:pt>
                <c:pt idx="2">
                  <c:v>2.2890000000000001</c:v>
                </c:pt>
              </c:numCache>
            </c:numRef>
          </c:yVal>
          <c:bubbleSize>
            <c:numRef>
              <c:f>Sheet1!$C$2:$C$4</c:f>
              <c:numCache>
                <c:formatCode>General</c:formatCode>
                <c:ptCount val="3"/>
                <c:pt idx="0">
                  <c:v>792520</c:v>
                </c:pt>
                <c:pt idx="1">
                  <c:v>599985</c:v>
                </c:pt>
                <c:pt idx="2">
                  <c:v>319232</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2"/>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3B991DD-FEBF-4E23-BCFC-A21510EF46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7C911AE-491C-4DC4-A41E-8469AC74EC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80EEA18-3628-4DA7-834C-6CA4CD76AD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E942D79-C907-4DEF-BF18-632A158216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52207A3-30FD-482F-8EF9-A8498E7C36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2796654-213E-40F9-AD1F-67A075D664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8F2B336-7EE6-4D9D-AB2B-CC20ED5041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9F9BEBF-2952-4497-B931-A5E34A7B45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508.55500000000001</c:v>
                </c:pt>
              </c:numCache>
            </c:numRef>
          </c:xVal>
          <c:yVal>
            <c:numRef>
              <c:f>Sheet1!$B$2:$B$2</c:f>
              <c:numCache>
                <c:formatCode>General</c:formatCode>
                <c:ptCount val="1"/>
                <c:pt idx="0">
                  <c:v>1</c:v>
                </c:pt>
              </c:numCache>
            </c:numRef>
          </c:yVal>
          <c:bubbleSize>
            <c:numRef>
              <c:f>Sheet1!$C$2:$C$2</c:f>
              <c:numCache>
                <c:formatCode>General</c:formatCode>
                <c:ptCount val="1"/>
                <c:pt idx="0">
                  <c:v>101711</c:v>
                </c:pt>
              </c:numCache>
            </c:numRef>
          </c:bubbleSize>
          <c:bubble3D val="0"/>
          <c:extLst>
            <c:ext xmlns:c15="http://schemas.microsoft.com/office/drawing/2012/chart" uri="{02D57815-91ED-43cb-92C2-25804820EDAC}">
              <c15:datalabelsRange>
                <c15:f>Sheet1!$E$2:$E$10</c15:f>
                <c15:dlblRangeCache>
                  <c:ptCount val="9"/>
                  <c:pt idx="0">
                    <c:v>Heliocare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10"/>
          <c:min val="40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786BD3E-4019-4C8E-A335-73C4250637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A6DA3B-9861-480C-94EE-545E1054E3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C393C87-EEA4-4FF9-A56E-3F3B089C0B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F7D06A5-F14D-43ED-A1D4-9A6E703D17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5C3AAEF-4CF1-4FD1-961E-E02DCCCAED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009BC11-A080-499C-8641-5AB73598FF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945B686-FA85-498B-B5F0-44EE2DE1A9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C5133FF4-227E-4472-9F45-185AB9BDF1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294.6395</c:v>
                </c:pt>
                <c:pt idx="1">
                  <c:v>215.3323</c:v>
                </c:pt>
                <c:pt idx="2">
                  <c:v>613.25300000000004</c:v>
                </c:pt>
                <c:pt idx="3">
                  <c:v>473.81650000000002</c:v>
                </c:pt>
                <c:pt idx="4">
                  <c:v>668.79639999999995</c:v>
                </c:pt>
                <c:pt idx="5">
                  <c:v>300.41239999999999</c:v>
                </c:pt>
                <c:pt idx="6">
                  <c:v>684.904</c:v>
                </c:pt>
                <c:pt idx="7">
                  <c:v>625.82529999999997</c:v>
                </c:pt>
              </c:numCache>
            </c:numRef>
          </c:xVal>
          <c:yVal>
            <c:numRef>
              <c:f>Sheet1!$B$2:$B$9</c:f>
              <c:numCache>
                <c:formatCode>General</c:formatCode>
                <c:ptCount val="8"/>
                <c:pt idx="0">
                  <c:v>0.92800000000000005</c:v>
                </c:pt>
                <c:pt idx="1">
                  <c:v>0.505</c:v>
                </c:pt>
                <c:pt idx="2">
                  <c:v>2.8860000000000001</c:v>
                </c:pt>
                <c:pt idx="3">
                  <c:v>3.58</c:v>
                </c:pt>
                <c:pt idx="4">
                  <c:v>3.484</c:v>
                </c:pt>
                <c:pt idx="5">
                  <c:v>1.4259999999999999</c:v>
                </c:pt>
                <c:pt idx="6">
                  <c:v>3.335</c:v>
                </c:pt>
                <c:pt idx="7">
                  <c:v>5.0510000000000002</c:v>
                </c:pt>
              </c:numCache>
            </c:numRef>
          </c:yVal>
          <c:bubbleSize>
            <c:numRef>
              <c:f>Sheet1!$C$2:$C$9</c:f>
              <c:numCache>
                <c:formatCode>General</c:formatCode>
                <c:ptCount val="8"/>
                <c:pt idx="0">
                  <c:v>1061675102</c:v>
                </c:pt>
                <c:pt idx="1">
                  <c:v>729443109</c:v>
                </c:pt>
                <c:pt idx="2">
                  <c:v>629447145</c:v>
                </c:pt>
                <c:pt idx="3">
                  <c:v>515691034</c:v>
                </c:pt>
                <c:pt idx="4">
                  <c:v>254231596</c:v>
                </c:pt>
                <c:pt idx="5">
                  <c:v>163812487</c:v>
                </c:pt>
                <c:pt idx="6">
                  <c:v>117340498</c:v>
                </c:pt>
                <c:pt idx="7">
                  <c:v>116991163</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Pierre Fabre</c:v>
                  </c:pt>
                  <c:pt idx="5">
                    <c:v>J&amp;J</c:v>
                  </c:pt>
                  <c:pt idx="6">
                    <c:v>Bioderma</c:v>
                  </c:pt>
                  <c:pt idx="7">
                    <c:v>Ifc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22"/>
          <c:min val="17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25A584B4-9458-441B-BFA5-83F69BE644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DE00DC3-EEC7-44F4-9B02-5C7B1532D8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3490C26-D96D-4539-8A6A-B007391E3D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DED93D0A-C89A-4184-87E1-3F76035A5C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F7F35F4F-DAA8-42DB-9988-28D1800494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3CF3B55E-7C7B-4348-A567-A774AB5DAF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B4277855-2099-4150-8235-CBAFABB55D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C1254F9-DF06-4E60-951E-560B74D25C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614.13599999999997</c:v>
                </c:pt>
                <c:pt idx="1">
                  <c:v>645.86260000000004</c:v>
                </c:pt>
                <c:pt idx="2">
                  <c:v>726.0145</c:v>
                </c:pt>
                <c:pt idx="3">
                  <c:v>646.51089999999999</c:v>
                </c:pt>
                <c:pt idx="4">
                  <c:v>592.42269999999996</c:v>
                </c:pt>
                <c:pt idx="5">
                  <c:v>581.06089999999995</c:v>
                </c:pt>
              </c:numCache>
            </c:numRef>
          </c:xVal>
          <c:yVal>
            <c:numRef>
              <c:f>Sheet1!$B$2:$B$7</c:f>
              <c:numCache>
                <c:formatCode>General</c:formatCode>
                <c:ptCount val="6"/>
                <c:pt idx="0">
                  <c:v>0.94399999999999995</c:v>
                </c:pt>
                <c:pt idx="1">
                  <c:v>0.996</c:v>
                </c:pt>
                <c:pt idx="2">
                  <c:v>1.2</c:v>
                </c:pt>
                <c:pt idx="3">
                  <c:v>0.996</c:v>
                </c:pt>
                <c:pt idx="4">
                  <c:v>0.91100000000000003</c:v>
                </c:pt>
                <c:pt idx="5">
                  <c:v>1.149</c:v>
                </c:pt>
              </c:numCache>
            </c:numRef>
          </c:yVal>
          <c:bubbleSize>
            <c:numRef>
              <c:f>Sheet1!$C$2:$C$7</c:f>
              <c:numCache>
                <c:formatCode>General</c:formatCode>
                <c:ptCount val="6"/>
                <c:pt idx="0">
                  <c:v>147422120</c:v>
                </c:pt>
                <c:pt idx="1">
                  <c:v>96362699</c:v>
                </c:pt>
                <c:pt idx="2">
                  <c:v>58831861</c:v>
                </c:pt>
                <c:pt idx="3">
                  <c:v>26462337</c:v>
                </c:pt>
                <c:pt idx="4">
                  <c:v>21888242</c:v>
                </c:pt>
                <c:pt idx="5">
                  <c:v>18933868</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Heliocare</c:v>
                  </c:pt>
                  <c:pt idx="4">
                    <c:v>Eucerin</c:v>
                  </c:pt>
                  <c:pt idx="5">
                    <c:v>Photoderm</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1"/>
          <c:min val="46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C99224-0F4D-460B-946A-C2F8922644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ACB3B0E-696E-4FEF-83FA-F9A08E2FD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C650360-4AF5-4B7B-B84D-29B6694D6B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3356364-5611-4699-B379-087DCBA8E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F610119-A6EA-493D-9BA2-7399F465DD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2A61D51-699B-4AA9-B8B9-D38BE88376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ABD8B1C5-D6B1-42A3-BDB2-CA2444C1E5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10E8FDE9-71CE-4DCD-9D76-2FAF7DE6DE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297.40600000000001</c:v>
                </c:pt>
                <c:pt idx="1">
                  <c:v>216.3296</c:v>
                </c:pt>
                <c:pt idx="2">
                  <c:v>612.90509999999995</c:v>
                </c:pt>
                <c:pt idx="3">
                  <c:v>474.70659999999998</c:v>
                </c:pt>
                <c:pt idx="4">
                  <c:v>682.46749999999997</c:v>
                </c:pt>
                <c:pt idx="5">
                  <c:v>300.99579999999997</c:v>
                </c:pt>
                <c:pt idx="6">
                  <c:v>708.92679999999996</c:v>
                </c:pt>
                <c:pt idx="7">
                  <c:v>630.8039</c:v>
                </c:pt>
              </c:numCache>
            </c:numRef>
          </c:xVal>
          <c:yVal>
            <c:numRef>
              <c:f>Sheet1!$B$2:$B$9</c:f>
              <c:numCache>
                <c:formatCode>General</c:formatCode>
                <c:ptCount val="8"/>
                <c:pt idx="0">
                  <c:v>0.92</c:v>
                </c:pt>
                <c:pt idx="1">
                  <c:v>0.502</c:v>
                </c:pt>
                <c:pt idx="2">
                  <c:v>2.7789999999999999</c:v>
                </c:pt>
                <c:pt idx="3">
                  <c:v>3.6150000000000002</c:v>
                </c:pt>
                <c:pt idx="4">
                  <c:v>3.4430000000000001</c:v>
                </c:pt>
                <c:pt idx="5">
                  <c:v>1.4159999999999999</c:v>
                </c:pt>
                <c:pt idx="6">
                  <c:v>3.6160000000000001</c:v>
                </c:pt>
                <c:pt idx="7">
                  <c:v>5.194</c:v>
                </c:pt>
              </c:numCache>
            </c:numRef>
          </c:yVal>
          <c:bubbleSize>
            <c:numRef>
              <c:f>Sheet1!$C$2:$C$9</c:f>
              <c:numCache>
                <c:formatCode>General</c:formatCode>
                <c:ptCount val="8"/>
                <c:pt idx="0">
                  <c:v>972587776</c:v>
                </c:pt>
                <c:pt idx="1">
                  <c:v>702844348</c:v>
                </c:pt>
                <c:pt idx="2">
                  <c:v>560154823</c:v>
                </c:pt>
                <c:pt idx="3">
                  <c:v>483564137</c:v>
                </c:pt>
                <c:pt idx="4">
                  <c:v>224598015</c:v>
                </c:pt>
                <c:pt idx="5">
                  <c:v>161084241</c:v>
                </c:pt>
                <c:pt idx="6">
                  <c:v>111973578</c:v>
                </c:pt>
                <c:pt idx="7">
                  <c:v>107053730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Pierre Fabre</c:v>
                  </c:pt>
                  <c:pt idx="5">
                    <c:v>J&amp;J</c:v>
                  </c:pt>
                  <c:pt idx="6">
                    <c:v>Bioderma</c:v>
                  </c:pt>
                  <c:pt idx="7">
                    <c:v>Ifc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1"/>
          <c:min val="17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303860B-0C25-4181-9D3E-07758100CD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A69ECD4-8381-48C2-A01C-7431D4F585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ECAFB34-E9C0-4443-BAF5-2486AB77A6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C4392410-9FC9-4370-A3A8-985323DEFA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24FD219-6732-4438-832D-C4814B271B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E4991103-0F67-402C-996D-A4A2C6EF88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EB4F161-87FB-4EAA-82D5-C7B4AC350B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F2C374E7-71BE-4522-B8FC-5F31787B9A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621.58029999999997</c:v>
                </c:pt>
                <c:pt idx="1">
                  <c:v>408.13959999999997</c:v>
                </c:pt>
                <c:pt idx="2">
                  <c:v>564.20489999999995</c:v>
                </c:pt>
                <c:pt idx="3">
                  <c:v>220.21690000000001</c:v>
                </c:pt>
                <c:pt idx="4">
                  <c:v>711.79629999999997</c:v>
                </c:pt>
                <c:pt idx="5">
                  <c:v>629.3922</c:v>
                </c:pt>
                <c:pt idx="6">
                  <c:v>742.15970000000004</c:v>
                </c:pt>
                <c:pt idx="7">
                  <c:v>322.41210000000001</c:v>
                </c:pt>
              </c:numCache>
            </c:numRef>
          </c:xVal>
          <c:yVal>
            <c:numRef>
              <c:f>Sheet1!$B$2:$B$9</c:f>
              <c:numCache>
                <c:formatCode>General</c:formatCode>
                <c:ptCount val="8"/>
                <c:pt idx="0">
                  <c:v>1.6619999999999999</c:v>
                </c:pt>
                <c:pt idx="1">
                  <c:v>0.89500000000000002</c:v>
                </c:pt>
                <c:pt idx="2">
                  <c:v>2.3959999999999999</c:v>
                </c:pt>
                <c:pt idx="3">
                  <c:v>0.30599999999999999</c:v>
                </c:pt>
                <c:pt idx="4">
                  <c:v>2.125</c:v>
                </c:pt>
                <c:pt idx="5">
                  <c:v>3.0310000000000001</c:v>
                </c:pt>
                <c:pt idx="6">
                  <c:v>2.1539999999999999</c:v>
                </c:pt>
                <c:pt idx="7">
                  <c:v>0.90300000000000002</c:v>
                </c:pt>
              </c:numCache>
            </c:numRef>
          </c:yVal>
          <c:bubbleSize>
            <c:numRef>
              <c:f>Sheet1!$C$2:$C$9</c:f>
              <c:numCache>
                <c:formatCode>General</c:formatCode>
                <c:ptCount val="8"/>
                <c:pt idx="0">
                  <c:v>452020654</c:v>
                </c:pt>
                <c:pt idx="1">
                  <c:v>393062086</c:v>
                </c:pt>
                <c:pt idx="2">
                  <c:v>368630038</c:v>
                </c:pt>
                <c:pt idx="3">
                  <c:v>204779692</c:v>
                </c:pt>
                <c:pt idx="4">
                  <c:v>196515563</c:v>
                </c:pt>
                <c:pt idx="5">
                  <c:v>105982088</c:v>
                </c:pt>
                <c:pt idx="6">
                  <c:v>99522130</c:v>
                </c:pt>
                <c:pt idx="7">
                  <c:v>58968533</c:v>
                </c:pt>
              </c:numCache>
            </c:numRef>
          </c:bubbleSize>
          <c:bubble3D val="0"/>
          <c:extLst>
            <c:ext xmlns:c15="http://schemas.microsoft.com/office/drawing/2012/chart" uri="{02D57815-91ED-43cb-92C2-25804820EDAC}">
              <c15:datalabelsRange>
                <c15:f>Sheet1!$E$2:$E$10</c15:f>
                <c15:dlblRangeCache>
                  <c:ptCount val="9"/>
                  <c:pt idx="0">
                    <c:v>Isdin</c:v>
                  </c:pt>
                  <c:pt idx="1">
                    <c:v>Beiersdorf</c:v>
                  </c:pt>
                  <c:pt idx="2">
                    <c:v>L'Oreal</c:v>
                  </c:pt>
                  <c:pt idx="3">
                    <c:v>Edgewell</c:v>
                  </c:pt>
                  <c:pt idx="4">
                    <c:v>Pierre Fabre</c:v>
                  </c:pt>
                  <c:pt idx="5">
                    <c:v>Ifc</c:v>
                  </c:pt>
                  <c:pt idx="6">
                    <c:v>Bioderma</c:v>
                  </c:pt>
                  <c:pt idx="7">
                    <c:v>J&amp;J</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1"/>
          <c:min val="17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FAD0BAC-D33F-4545-A078-BA623D94C9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FE6DD33-B34A-4B20-9843-C170ED09CC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395E857-E9FD-40D8-B1F3-71E5DF8965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3337C7C-CE2E-479E-A457-F371F851EB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21ADB0D-235C-49EB-AA4E-0B9338882E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63AD717-7A5E-4A0F-9FEC-49CE006340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CCD738D-6C96-4C36-A39F-60245C57CE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994467-7A91-44BA-B1F3-BE58BDD293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216.53360000000001</c:v>
                </c:pt>
                <c:pt idx="1">
                  <c:v>186.22190000000001</c:v>
                </c:pt>
                <c:pt idx="2">
                  <c:v>451.89089999999999</c:v>
                </c:pt>
                <c:pt idx="3">
                  <c:v>75.024699999999996</c:v>
                </c:pt>
                <c:pt idx="4">
                  <c:v>96.877300000000005</c:v>
                </c:pt>
                <c:pt idx="5">
                  <c:v>291.05380000000002</c:v>
                </c:pt>
              </c:numCache>
            </c:numRef>
          </c:xVal>
          <c:yVal>
            <c:numRef>
              <c:f>Sheet1!$B$2:$B$7</c:f>
              <c:numCache>
                <c:formatCode>General</c:formatCode>
                <c:ptCount val="6"/>
                <c:pt idx="0">
                  <c:v>1.331</c:v>
                </c:pt>
                <c:pt idx="1">
                  <c:v>0.79500000000000004</c:v>
                </c:pt>
                <c:pt idx="2">
                  <c:v>3.661</c:v>
                </c:pt>
                <c:pt idx="3">
                  <c:v>0.442</c:v>
                </c:pt>
                <c:pt idx="4">
                  <c:v>0.61699999999999999</c:v>
                </c:pt>
                <c:pt idx="5">
                  <c:v>1.7809999999999999</c:v>
                </c:pt>
              </c:numCache>
            </c:numRef>
          </c:yVal>
          <c:bubbleSize>
            <c:numRef>
              <c:f>Sheet1!$C$2:$C$7</c:f>
              <c:numCache>
                <c:formatCode>General</c:formatCode>
                <c:ptCount val="6"/>
                <c:pt idx="0">
                  <c:v>8719158</c:v>
                </c:pt>
                <c:pt idx="1">
                  <c:v>3445664</c:v>
                </c:pt>
                <c:pt idx="2">
                  <c:v>2920119</c:v>
                </c:pt>
                <c:pt idx="3">
                  <c:v>1470709</c:v>
                </c:pt>
                <c:pt idx="4">
                  <c:v>1076307</c:v>
                </c:pt>
                <c:pt idx="5">
                  <c:v>400490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Total Care De Mexico</c:v>
                  </c:pt>
                  <c:pt idx="4">
                    <c:v>Inds.Lavin De Mexico</c:v>
                  </c:pt>
                  <c:pt idx="5">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2"/>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84A5B6E-ECCA-4BAD-A9CC-AB256B8C5A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FC01201-4023-458B-88DE-7AD4E333C5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9FAA74-1BF8-4F8A-8F40-4CC01A9B3C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475BFD9-7DD1-472C-A559-CC93995CCB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9C39889-47F8-480C-8471-3AD67426C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69257BE-86A6-46AE-A6D9-9940E3EB9F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9F057884-8A77-49D7-83DC-BA33558397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22A1DD7D-FA0E-4835-945F-891588EB2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251.45760000000001</c:v>
                </c:pt>
                <c:pt idx="1">
                  <c:v>214.76150000000001</c:v>
                </c:pt>
                <c:pt idx="2">
                  <c:v>313.97039999999998</c:v>
                </c:pt>
                <c:pt idx="3">
                  <c:v>577.1653</c:v>
                </c:pt>
                <c:pt idx="4">
                  <c:v>289.72449999999998</c:v>
                </c:pt>
                <c:pt idx="5">
                  <c:v>84.471800000000002</c:v>
                </c:pt>
                <c:pt idx="6">
                  <c:v>76.948499999999996</c:v>
                </c:pt>
                <c:pt idx="7">
                  <c:v>524.6259</c:v>
                </c:pt>
              </c:numCache>
            </c:numRef>
          </c:xVal>
          <c:yVal>
            <c:numRef>
              <c:f>Sheet1!$B$2:$B$9</c:f>
              <c:numCache>
                <c:formatCode>General</c:formatCode>
                <c:ptCount val="8"/>
                <c:pt idx="0">
                  <c:v>1.1000000000000001</c:v>
                </c:pt>
                <c:pt idx="1">
                  <c:v>0.75</c:v>
                </c:pt>
                <c:pt idx="2">
                  <c:v>4.2450000000000001</c:v>
                </c:pt>
                <c:pt idx="3">
                  <c:v>4.18</c:v>
                </c:pt>
                <c:pt idx="4">
                  <c:v>2.0569999999999999</c:v>
                </c:pt>
                <c:pt idx="5">
                  <c:v>0.41599999999999998</c:v>
                </c:pt>
                <c:pt idx="6">
                  <c:v>0.39400000000000002</c:v>
                </c:pt>
                <c:pt idx="7">
                  <c:v>4.4249999999999998</c:v>
                </c:pt>
              </c:numCache>
            </c:numRef>
          </c:yVal>
          <c:bubbleSize>
            <c:numRef>
              <c:f>Sheet1!$C$2:$C$9</c:f>
              <c:numCache>
                <c:formatCode>General</c:formatCode>
                <c:ptCount val="8"/>
                <c:pt idx="0">
                  <c:v>577505827</c:v>
                </c:pt>
                <c:pt idx="1">
                  <c:v>497073406</c:v>
                </c:pt>
                <c:pt idx="2">
                  <c:v>114932306</c:v>
                </c:pt>
                <c:pt idx="3">
                  <c:v>108131910</c:v>
                </c:pt>
                <c:pt idx="4">
                  <c:v>102115148</c:v>
                </c:pt>
                <c:pt idx="5">
                  <c:v>62397486</c:v>
                </c:pt>
                <c:pt idx="6">
                  <c:v>32893004</c:v>
                </c:pt>
                <c:pt idx="7">
                  <c:v>28081649</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L'Oreal</c:v>
                  </c:pt>
                  <c:pt idx="3">
                    <c:v>Isdin</c:v>
                  </c:pt>
                  <c:pt idx="4">
                    <c:v>J&amp;J</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C0C0E51-B15E-4BD7-894E-A252E74F7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234130D-9FB2-4A55-AAEC-27326FC4A1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5299910-6F34-4921-AE60-793D900948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4EF184C-574F-4321-A775-45800581CE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1CCBB40-B7C0-474C-A88A-03879D0850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9C3B60F-A4B8-499C-8E3A-33A7D428A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36A4BFBC-6FBB-4885-BA65-2C7B53534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BD6F42F-198F-4F44-B89E-65AA58CF58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297.15730000000002</c:v>
                </c:pt>
                <c:pt idx="1">
                  <c:v>218.5891</c:v>
                </c:pt>
                <c:pt idx="2">
                  <c:v>613.25300000000004</c:v>
                </c:pt>
                <c:pt idx="3">
                  <c:v>495.7987</c:v>
                </c:pt>
                <c:pt idx="4">
                  <c:v>667.59280000000001</c:v>
                </c:pt>
                <c:pt idx="5">
                  <c:v>301.56990000000002</c:v>
                </c:pt>
                <c:pt idx="6">
                  <c:v>625.82529999999997</c:v>
                </c:pt>
                <c:pt idx="7">
                  <c:v>691.79600000000005</c:v>
                </c:pt>
              </c:numCache>
            </c:numRef>
          </c:xVal>
          <c:yVal>
            <c:numRef>
              <c:f>Sheet1!$B$2:$B$9</c:f>
              <c:numCache>
                <c:formatCode>General</c:formatCode>
                <c:ptCount val="8"/>
                <c:pt idx="0">
                  <c:v>0.90700000000000003</c:v>
                </c:pt>
                <c:pt idx="1">
                  <c:v>0.51200000000000001</c:v>
                </c:pt>
                <c:pt idx="2">
                  <c:v>2.7679999999999998</c:v>
                </c:pt>
                <c:pt idx="3">
                  <c:v>3.4550000000000001</c:v>
                </c:pt>
                <c:pt idx="4">
                  <c:v>3.2250000000000001</c:v>
                </c:pt>
                <c:pt idx="5">
                  <c:v>1.3660000000000001</c:v>
                </c:pt>
                <c:pt idx="6">
                  <c:v>4.8449999999999998</c:v>
                </c:pt>
                <c:pt idx="7">
                  <c:v>3.19</c:v>
                </c:pt>
              </c:numCache>
            </c:numRef>
          </c:yVal>
          <c:bubbleSize>
            <c:numRef>
              <c:f>Sheet1!$C$2:$C$9</c:f>
              <c:numCache>
                <c:formatCode>General</c:formatCode>
                <c:ptCount val="8"/>
                <c:pt idx="0">
                  <c:v>1041462305</c:v>
                </c:pt>
                <c:pt idx="1">
                  <c:v>665216662</c:v>
                </c:pt>
                <c:pt idx="2">
                  <c:v>629447145</c:v>
                </c:pt>
                <c:pt idx="3">
                  <c:v>487813340</c:v>
                </c:pt>
                <c:pt idx="4">
                  <c:v>228963641</c:v>
                </c:pt>
                <c:pt idx="5">
                  <c:v>163043442</c:v>
                </c:pt>
                <c:pt idx="6">
                  <c:v>116991163</c:v>
                </c:pt>
                <c:pt idx="7">
                  <c:v>116050165</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Pierre Fabre</c:v>
                  </c:pt>
                  <c:pt idx="5">
                    <c:v>J&amp;J</c:v>
                  </c:pt>
                  <c:pt idx="6">
                    <c:v>Ifc</c:v>
                  </c:pt>
                  <c:pt idx="7">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30"/>
          <c:min val="17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E150E23-436C-4DB1-9FA3-B2AE1144B8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A04A9AA-652A-488D-87D7-84F7B3CDD9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A1C162-D3D3-40DC-97A8-80B69A314C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A2CCA9E-962B-4ED1-917B-43ECEFAFE3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F8C14BE-B0E8-4A63-990C-BDF04D7B35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1488898F-71DA-47FE-8F08-61BB15A14E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25B4FCD-F384-4B5F-AC4A-4EC7255489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66DC545E-B9FD-46DC-992C-D53B745211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299.59390000000002</c:v>
                </c:pt>
                <c:pt idx="1">
                  <c:v>219.70050000000001</c:v>
                </c:pt>
                <c:pt idx="2">
                  <c:v>612.90509999999995</c:v>
                </c:pt>
                <c:pt idx="3">
                  <c:v>495.9083</c:v>
                </c:pt>
                <c:pt idx="4">
                  <c:v>679.53219999999999</c:v>
                </c:pt>
                <c:pt idx="5">
                  <c:v>302.15910000000002</c:v>
                </c:pt>
                <c:pt idx="6">
                  <c:v>716.47730000000001</c:v>
                </c:pt>
                <c:pt idx="7">
                  <c:v>630.8039</c:v>
                </c:pt>
              </c:numCache>
            </c:numRef>
          </c:xVal>
          <c:yVal>
            <c:numRef>
              <c:f>Sheet1!$B$2:$B$9</c:f>
              <c:numCache>
                <c:formatCode>General</c:formatCode>
                <c:ptCount val="8"/>
                <c:pt idx="0">
                  <c:v>0.89600000000000002</c:v>
                </c:pt>
                <c:pt idx="1">
                  <c:v>0.51</c:v>
                </c:pt>
                <c:pt idx="2">
                  <c:v>2.6619999999999999</c:v>
                </c:pt>
                <c:pt idx="3">
                  <c:v>3.456</c:v>
                </c:pt>
                <c:pt idx="4">
                  <c:v>3.1320000000000001</c:v>
                </c:pt>
                <c:pt idx="5">
                  <c:v>1.3540000000000001</c:v>
                </c:pt>
                <c:pt idx="6">
                  <c:v>3.4460000000000002</c:v>
                </c:pt>
                <c:pt idx="7">
                  <c:v>4.9749999999999996</c:v>
                </c:pt>
              </c:numCache>
            </c:numRef>
          </c:yVal>
          <c:bubbleSize>
            <c:numRef>
              <c:f>Sheet1!$C$2:$C$9</c:f>
              <c:numCache>
                <c:formatCode>General</c:formatCode>
                <c:ptCount val="8"/>
                <c:pt idx="0">
                  <c:v>953866264</c:v>
                </c:pt>
                <c:pt idx="1">
                  <c:v>640243845</c:v>
                </c:pt>
                <c:pt idx="2">
                  <c:v>560154823</c:v>
                </c:pt>
                <c:pt idx="3">
                  <c:v>456076453</c:v>
                </c:pt>
                <c:pt idx="4">
                  <c:v>200006715</c:v>
                </c:pt>
                <c:pt idx="5">
                  <c:v>160315326</c:v>
                </c:pt>
                <c:pt idx="6">
                  <c:v>110692153</c:v>
                </c:pt>
                <c:pt idx="7">
                  <c:v>107053730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Pierre Fabre</c:v>
                  </c:pt>
                  <c:pt idx="5">
                    <c:v>J&amp;J</c:v>
                  </c:pt>
                  <c:pt idx="6">
                    <c:v>Bioderma</c:v>
                  </c:pt>
                  <c:pt idx="7">
                    <c:v>Ifc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0"/>
          <c:min val="17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E111A10-6B97-4964-81F6-0E388F7F69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DF6ED4-27CB-4D30-9563-EDE426341A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91C6432-A6FC-4615-918E-C30AA5F0AB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B71C4E8-B440-4E96-9F2E-F8DD234479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55244CF-B7CD-4F56-B4EC-68D9C4D7C6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BC7725-291F-40BB-BA3C-0762361CB8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4CFD0A3-F157-4F9C-8D7D-BDC80281B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0CF2F644-CE71-4E60-B3DE-4D8C7CBA67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621.58029999999997</c:v>
                </c:pt>
                <c:pt idx="1">
                  <c:v>407.97160000000002</c:v>
                </c:pt>
                <c:pt idx="2">
                  <c:v>597.60749999999996</c:v>
                </c:pt>
                <c:pt idx="3">
                  <c:v>702.84950000000003</c:v>
                </c:pt>
                <c:pt idx="4">
                  <c:v>227.01660000000001</c:v>
                </c:pt>
                <c:pt idx="5">
                  <c:v>629.3922</c:v>
                </c:pt>
                <c:pt idx="6">
                  <c:v>743.65520000000004</c:v>
                </c:pt>
                <c:pt idx="7">
                  <c:v>322.41210000000001</c:v>
                </c:pt>
              </c:numCache>
            </c:numRef>
          </c:xVal>
          <c:yVal>
            <c:numRef>
              <c:f>Sheet1!$B$2:$B$9</c:f>
              <c:numCache>
                <c:formatCode>General</c:formatCode>
                <c:ptCount val="8"/>
                <c:pt idx="0">
                  <c:v>1.554</c:v>
                </c:pt>
                <c:pt idx="1">
                  <c:v>0.83499999999999996</c:v>
                </c:pt>
                <c:pt idx="2">
                  <c:v>2.2280000000000002</c:v>
                </c:pt>
                <c:pt idx="3">
                  <c:v>1.877</c:v>
                </c:pt>
                <c:pt idx="4">
                  <c:v>0.315</c:v>
                </c:pt>
                <c:pt idx="5">
                  <c:v>2.8340000000000001</c:v>
                </c:pt>
                <c:pt idx="6">
                  <c:v>2.0049999999999999</c:v>
                </c:pt>
                <c:pt idx="7">
                  <c:v>0.84399999999999997</c:v>
                </c:pt>
              </c:numCache>
            </c:numRef>
          </c:yVal>
          <c:bubbleSize>
            <c:numRef>
              <c:f>Sheet1!$C$2:$C$9</c:f>
              <c:numCache>
                <c:formatCode>General</c:formatCode>
                <c:ptCount val="8"/>
                <c:pt idx="0">
                  <c:v>452020654</c:v>
                </c:pt>
                <c:pt idx="1">
                  <c:v>389186527</c:v>
                </c:pt>
                <c:pt idx="2">
                  <c:v>350547019</c:v>
                </c:pt>
                <c:pt idx="3">
                  <c:v>176225446</c:v>
                </c:pt>
                <c:pt idx="4">
                  <c:v>175059296</c:v>
                </c:pt>
                <c:pt idx="5">
                  <c:v>105982088</c:v>
                </c:pt>
                <c:pt idx="6">
                  <c:v>98950018</c:v>
                </c:pt>
                <c:pt idx="7">
                  <c:v>58968533</c:v>
                </c:pt>
              </c:numCache>
            </c:numRef>
          </c:bubbleSize>
          <c:bubble3D val="0"/>
          <c:extLst>
            <c:ext xmlns:c15="http://schemas.microsoft.com/office/drawing/2012/chart" uri="{02D57815-91ED-43cb-92C2-25804820EDAC}">
              <c15:datalabelsRange>
                <c15:f>Sheet1!$E$2:$E$10</c15:f>
                <c15:dlblRangeCache>
                  <c:ptCount val="9"/>
                  <c:pt idx="0">
                    <c:v>Isdin</c:v>
                  </c:pt>
                  <c:pt idx="1">
                    <c:v>Beiersdorf</c:v>
                  </c:pt>
                  <c:pt idx="2">
                    <c:v>L'Oreal</c:v>
                  </c:pt>
                  <c:pt idx="3">
                    <c:v>Pierre Fabre</c:v>
                  </c:pt>
                  <c:pt idx="4">
                    <c:v>Edgewell</c:v>
                  </c:pt>
                  <c:pt idx="5">
                    <c:v>Ifc</c:v>
                  </c:pt>
                  <c:pt idx="6">
                    <c:v>Bioderma</c:v>
                  </c:pt>
                  <c:pt idx="7">
                    <c:v>J&amp;J</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2"/>
          <c:min val="18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97998E4-F4A1-4495-9ADB-F6939CDD32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C13BA18-4C36-405A-BF91-9FB7C3B400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29D5499-4990-4D18-9222-FE85B851AF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3CF4BE0-31C8-4494-9261-2F0C9243D7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31EC9775-7054-45C0-9EB5-62465B2AA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562764D-1167-484C-AF35-829C100254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6808F67-E652-482E-B1A8-43AD77CE7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C860E3B-A091-4AD9-B1F2-9AB4F0B9F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216.9864</c:v>
                </c:pt>
                <c:pt idx="1">
                  <c:v>196.50540000000001</c:v>
                </c:pt>
                <c:pt idx="2">
                  <c:v>451.89089999999999</c:v>
                </c:pt>
                <c:pt idx="3">
                  <c:v>75.024699999999996</c:v>
                </c:pt>
                <c:pt idx="4">
                  <c:v>96.877300000000005</c:v>
                </c:pt>
                <c:pt idx="5">
                  <c:v>291.05380000000002</c:v>
                </c:pt>
              </c:numCache>
            </c:numRef>
          </c:xVal>
          <c:yVal>
            <c:numRef>
              <c:f>Sheet1!$B$2:$B$7</c:f>
              <c:numCache>
                <c:formatCode>General</c:formatCode>
                <c:ptCount val="6"/>
                <c:pt idx="0">
                  <c:v>1.3089999999999999</c:v>
                </c:pt>
                <c:pt idx="1">
                  <c:v>0.85499999999999998</c:v>
                </c:pt>
                <c:pt idx="2">
                  <c:v>3.5779999999999998</c:v>
                </c:pt>
                <c:pt idx="3">
                  <c:v>0.432</c:v>
                </c:pt>
                <c:pt idx="4">
                  <c:v>0.60299999999999998</c:v>
                </c:pt>
                <c:pt idx="5">
                  <c:v>1.7410000000000001</c:v>
                </c:pt>
              </c:numCache>
            </c:numRef>
          </c:yVal>
          <c:bubbleSize>
            <c:numRef>
              <c:f>Sheet1!$C$2:$C$7</c:f>
              <c:numCache>
                <c:formatCode>General</c:formatCode>
                <c:ptCount val="6"/>
                <c:pt idx="0">
                  <c:v>8685096</c:v>
                </c:pt>
                <c:pt idx="1">
                  <c:v>3097908</c:v>
                </c:pt>
                <c:pt idx="2">
                  <c:v>2920119</c:v>
                </c:pt>
                <c:pt idx="3">
                  <c:v>1470709</c:v>
                </c:pt>
                <c:pt idx="4">
                  <c:v>1076307</c:v>
                </c:pt>
                <c:pt idx="5">
                  <c:v>400490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Total Care De Mexico</c:v>
                  </c:pt>
                  <c:pt idx="4">
                    <c:v>Inds.Lavin De Mexico</c:v>
                  </c:pt>
                  <c:pt idx="5">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2"/>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334490D-3BF7-481D-91E4-9AB7B9FF96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53891A3-3136-4C10-8419-BCAE1643D8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7E8CFF5-87FF-40D7-B081-D342DB284A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A3ED821-1B1D-40BD-92B0-BDC5B99A42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2F8AF85-078B-440A-B9DA-A8602B9EAC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C6145AF-6657-48E8-9790-ECE110EB90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178CC345-E5EE-4550-8FED-1FCB3291B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67206C4-704E-4C93-85E4-BE2F082A30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253.52289999999999</c:v>
                </c:pt>
                <c:pt idx="1">
                  <c:v>217.06989999999999</c:v>
                </c:pt>
                <c:pt idx="2">
                  <c:v>577.1653</c:v>
                </c:pt>
                <c:pt idx="3">
                  <c:v>316.23989999999998</c:v>
                </c:pt>
                <c:pt idx="4">
                  <c:v>291.35789999999997</c:v>
                </c:pt>
                <c:pt idx="5">
                  <c:v>84.778300000000002</c:v>
                </c:pt>
                <c:pt idx="6">
                  <c:v>76.948599999999999</c:v>
                </c:pt>
                <c:pt idx="7">
                  <c:v>539.33180000000004</c:v>
                </c:pt>
              </c:numCache>
            </c:numRef>
          </c:xVal>
          <c:yVal>
            <c:numRef>
              <c:f>Sheet1!$B$2:$B$9</c:f>
              <c:numCache>
                <c:formatCode>General</c:formatCode>
                <c:ptCount val="8"/>
                <c:pt idx="0">
                  <c:v>1.0900000000000001</c:v>
                </c:pt>
                <c:pt idx="1">
                  <c:v>0.76400000000000001</c:v>
                </c:pt>
                <c:pt idx="2">
                  <c:v>4.0640000000000001</c:v>
                </c:pt>
                <c:pt idx="3">
                  <c:v>4.1189999999999998</c:v>
                </c:pt>
                <c:pt idx="4">
                  <c:v>1.9950000000000001</c:v>
                </c:pt>
                <c:pt idx="5">
                  <c:v>0.40899999999999997</c:v>
                </c:pt>
                <c:pt idx="6">
                  <c:v>0.38300000000000001</c:v>
                </c:pt>
                <c:pt idx="7">
                  <c:v>4.1369999999999996</c:v>
                </c:pt>
              </c:numCache>
            </c:numRef>
          </c:yVal>
          <c:bubbleSize>
            <c:numRef>
              <c:f>Sheet1!$C$2:$C$9</c:f>
              <c:numCache>
                <c:formatCode>General</c:formatCode>
                <c:ptCount val="8"/>
                <c:pt idx="0">
                  <c:v>562660025</c:v>
                </c:pt>
                <c:pt idx="1">
                  <c:v>464227988</c:v>
                </c:pt>
                <c:pt idx="2">
                  <c:v>108131910</c:v>
                </c:pt>
                <c:pt idx="3">
                  <c:v>105528003</c:v>
                </c:pt>
                <c:pt idx="4">
                  <c:v>101346207</c:v>
                </c:pt>
                <c:pt idx="5">
                  <c:v>61997244</c:v>
                </c:pt>
                <c:pt idx="6">
                  <c:v>32892975</c:v>
                </c:pt>
                <c:pt idx="7">
                  <c:v>23780757</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Isdin</c:v>
                  </c:pt>
                  <c:pt idx="3">
                    <c:v>L'Oreal</c:v>
                  </c:pt>
                  <c:pt idx="4">
                    <c:v>J&amp;J</c:v>
                  </c:pt>
                  <c:pt idx="5">
                    <c:v>Total Care De Mexico</c:v>
                  </c:pt>
                  <c:pt idx="6">
                    <c:v>Inds.Lavin De Mexico</c:v>
                  </c:pt>
                  <c:pt idx="7">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44CB99-7C25-4B6B-B7E5-8DB05C4A30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6EE059C-24AE-46FB-A8AD-F572C0DBE4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D74421E-DE06-427A-A28A-6ACC43960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E6B18B0-2FF5-433F-AA5C-BB06FA8787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4C1B364-163A-4679-9AF1-F77F19C5DE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7CB547E-C299-4479-BF66-7DBD9CDC6F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2C837B1-1797-48B5-96E9-BE40887298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A489801-777C-4943-860B-9753206AE9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258.39229999999998</c:v>
                </c:pt>
                <c:pt idx="1">
                  <c:v>243.33779999999999</c:v>
                </c:pt>
                <c:pt idx="2">
                  <c:v>83.111999999999995</c:v>
                </c:pt>
                <c:pt idx="3">
                  <c:v>77.88</c:v>
                </c:pt>
                <c:pt idx="4">
                  <c:v>187.7775</c:v>
                </c:pt>
              </c:numCache>
            </c:numRef>
          </c:xVal>
          <c:yVal>
            <c:numRef>
              <c:f>Sheet1!$B$2:$B$6</c:f>
              <c:numCache>
                <c:formatCode>General</c:formatCode>
                <c:ptCount val="5"/>
                <c:pt idx="0">
                  <c:v>1.879</c:v>
                </c:pt>
                <c:pt idx="1">
                  <c:v>0.83599999999999997</c:v>
                </c:pt>
                <c:pt idx="2">
                  <c:v>0.48699999999999999</c:v>
                </c:pt>
                <c:pt idx="3">
                  <c:v>0.46800000000000003</c:v>
                </c:pt>
                <c:pt idx="4">
                  <c:v>3.4830000000000001</c:v>
                </c:pt>
              </c:numCache>
            </c:numRef>
          </c:yVal>
          <c:bubbleSize>
            <c:numRef>
              <c:f>Sheet1!$C$2:$C$6</c:f>
              <c:numCache>
                <c:formatCode>General</c:formatCode>
                <c:ptCount val="5"/>
                <c:pt idx="0">
                  <c:v>313276882</c:v>
                </c:pt>
                <c:pt idx="1">
                  <c:v>145384629</c:v>
                </c:pt>
                <c:pt idx="2">
                  <c:v>58867787</c:v>
                </c:pt>
                <c:pt idx="3">
                  <c:v>47145386</c:v>
                </c:pt>
                <c:pt idx="4">
                  <c:v>27380585</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0"/>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A5084103-A1B2-4042-847C-5688775B9D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57C27B3-9F78-4711-B7BC-03AB4B5DAC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8A927026-8B7F-48E2-8FE7-91A691ECE6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0E7AE09D-6CCB-4CCA-977D-D7AB520C13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18FA57E9-07FC-482B-A6F4-7FB75C75A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337BA259-05D0-432F-9DB7-38982885E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E61B470-AAAE-46A5-897D-FFC94F6181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C8BB67C9-DB5F-4A5E-A6AB-A35064CE22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627.3288</c:v>
                </c:pt>
                <c:pt idx="1">
                  <c:v>623.38030000000003</c:v>
                </c:pt>
                <c:pt idx="2">
                  <c:v>577.38869999999997</c:v>
                </c:pt>
                <c:pt idx="3">
                  <c:v>646.18470000000002</c:v>
                </c:pt>
                <c:pt idx="4">
                  <c:v>721.47519999999997</c:v>
                </c:pt>
                <c:pt idx="5">
                  <c:v>495.24310000000003</c:v>
                </c:pt>
              </c:numCache>
            </c:numRef>
          </c:xVal>
          <c:yVal>
            <c:numRef>
              <c:f>Sheet1!$B$2:$B$7</c:f>
              <c:numCache>
                <c:formatCode>General</c:formatCode>
                <c:ptCount val="6"/>
                <c:pt idx="0">
                  <c:v>0.498</c:v>
                </c:pt>
                <c:pt idx="1">
                  <c:v>2.4279999999999999</c:v>
                </c:pt>
                <c:pt idx="2">
                  <c:v>2.2370000000000001</c:v>
                </c:pt>
                <c:pt idx="3">
                  <c:v>2.12</c:v>
                </c:pt>
                <c:pt idx="4">
                  <c:v>3.6</c:v>
                </c:pt>
                <c:pt idx="5">
                  <c:v>0.96799999999999997</c:v>
                </c:pt>
              </c:numCache>
            </c:numRef>
          </c:yVal>
          <c:bubbleSize>
            <c:numRef>
              <c:f>Sheet1!$C$2:$C$7</c:f>
              <c:numCache>
                <c:formatCode>General</c:formatCode>
                <c:ptCount val="6"/>
                <c:pt idx="0">
                  <c:v>112770510</c:v>
                </c:pt>
                <c:pt idx="1">
                  <c:v>91754106</c:v>
                </c:pt>
                <c:pt idx="2">
                  <c:v>61804261</c:v>
                </c:pt>
                <c:pt idx="3">
                  <c:v>23401579</c:v>
                </c:pt>
                <c:pt idx="4">
                  <c:v>13728230</c:v>
                </c:pt>
                <c:pt idx="5">
                  <c:v>6321283</c:v>
                </c:pt>
              </c:numCache>
            </c:numRef>
          </c:bubbleSize>
          <c:bubble3D val="0"/>
          <c:extLst>
            <c:ext xmlns:c15="http://schemas.microsoft.com/office/drawing/2012/chart" uri="{02D57815-91ED-43cb-92C2-25804820EDAC}">
              <c15:datalabelsRange>
                <c15:f>Sheet1!$E$2:$E$10</c15:f>
                <c15:dlblRangeCache>
                  <c:ptCount val="9"/>
                  <c:pt idx="0">
                    <c:v>Isdin</c:v>
                  </c:pt>
                  <c:pt idx="1">
                    <c:v>Eucerin</c:v>
                  </c:pt>
                  <c:pt idx="2">
                    <c:v>La Roche-Posay</c:v>
                  </c:pt>
                  <c:pt idx="3">
                    <c:v>Heliocare</c:v>
                  </c:pt>
                  <c:pt idx="4">
                    <c:v>Photoderm</c:v>
                  </c:pt>
                  <c:pt idx="5">
                    <c:v>Cetaphil</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6"/>
          <c:min val="39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3FD217-A2F7-4506-AF05-943C497079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3997589-9308-4BB5-A5E8-C4BEA6185F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61F33CE-4944-43C5-9E1B-0E64A6AF0F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A86DE1D-39F0-4E1D-86F4-16014EA04E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883D243-F6A9-4EC6-AA6A-136B130355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2A98D4A-F5C3-4D7F-BB59-1F7C67D6CF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E72D4EA-622F-44B2-8C67-78E3705E9D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83E2BCA-4895-4A45-82D2-A128180C11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38.1935</c:v>
                </c:pt>
              </c:numCache>
            </c:numRef>
          </c:xVal>
          <c:yVal>
            <c:numRef>
              <c:f>Sheet1!$B$2:$B$2</c:f>
              <c:numCache>
                <c:formatCode>General</c:formatCode>
                <c:ptCount val="1"/>
                <c:pt idx="0">
                  <c:v>1</c:v>
                </c:pt>
              </c:numCache>
            </c:numRef>
          </c:yVal>
          <c:bubbleSize>
            <c:numRef>
              <c:f>Sheet1!$C$2:$C$2</c:f>
              <c:numCache>
                <c:formatCode>General</c:formatCode>
                <c:ptCount val="1"/>
                <c:pt idx="0">
                  <c:v>14208</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
          <c:min val="3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D846EFC-6693-478F-9E54-7D58CD890E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ACF14BE-2001-4115-9512-1CB84C9588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2DA0374-4596-4E4A-8E18-D252B7544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1C2F5F9-3DCD-4029-9185-3DD6F7E53D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73A0B22-7180-43D6-8601-00CD99E16D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C6C0B7A-6CF0-4AB9-9E2F-19FA01D5E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BDB159C-80A7-40A7-8362-13F5D4AFC8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0A77022-08F8-4FBC-A249-2CBE374637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261.5958</c:v>
                </c:pt>
                <c:pt idx="1">
                  <c:v>270.21260000000001</c:v>
                </c:pt>
              </c:numCache>
            </c:numRef>
          </c:xVal>
          <c:yVal>
            <c:numRef>
              <c:f>Sheet1!$B$2:$B$3</c:f>
              <c:numCache>
                <c:formatCode>General</c:formatCode>
                <c:ptCount val="2"/>
                <c:pt idx="0">
                  <c:v>1.006</c:v>
                </c:pt>
                <c:pt idx="1">
                  <c:v>0.85699999999999998</c:v>
                </c:pt>
              </c:numCache>
            </c:numRef>
          </c:yVal>
          <c:bubbleSize>
            <c:numRef>
              <c:f>Sheet1!$C$2:$C$3</c:f>
              <c:numCache>
                <c:formatCode>General</c:formatCode>
                <c:ptCount val="2"/>
                <c:pt idx="0">
                  <c:v>16500156</c:v>
                </c:pt>
                <c:pt idx="1">
                  <c:v>714442</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4"/>
          <c:min val="2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2CC50A1-FECA-47D7-B1AE-AB74ED79CF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5865408-BFB8-47AF-9926-0BF0CD7C05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8CBA4EE-1A88-4C84-A477-E72ED26216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813656C-8B8E-4EE9-870E-BBAE6C3B23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1D60D7B-9956-4090-8813-B96767BA95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CE8F6EF-8778-4FE7-A0F7-DC5BBF84E4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3F0B37F-5D85-4C51-9355-455891160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5C85211-4A46-4227-AEF8-52A1DDDA2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274.8569</c:v>
                </c:pt>
              </c:numCache>
            </c:numRef>
          </c:xVal>
          <c:yVal>
            <c:numRef>
              <c:f>Sheet1!$B$2:$B$2</c:f>
              <c:numCache>
                <c:formatCode>General</c:formatCode>
                <c:ptCount val="1"/>
                <c:pt idx="0">
                  <c:v>0.997</c:v>
                </c:pt>
              </c:numCache>
            </c:numRef>
          </c:yVal>
          <c:bubbleSize>
            <c:numRef>
              <c:f>Sheet1!$C$2:$C$2</c:f>
              <c:numCache>
                <c:formatCode>General</c:formatCode>
                <c:ptCount val="1"/>
                <c:pt idx="0">
                  <c:v>129845148</c:v>
                </c:pt>
              </c:numCache>
            </c:numRef>
          </c:bubbleSize>
          <c:bubble3D val="0"/>
          <c:extLst>
            <c:ext xmlns:c15="http://schemas.microsoft.com/office/drawing/2012/chart" uri="{02D57815-91ED-43cb-92C2-25804820EDAC}">
              <c15:datalabelsRange>
                <c15:f>Sheet1!$E$2:$E$10</c15:f>
                <c15:dlblRangeCache>
                  <c:ptCount val="9"/>
                  <c:pt idx="0">
                    <c:v>Beiersdorf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0"/>
          <c:min val="2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AAED1C6-E6AC-4D61-96C5-7ED8B5EBFA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6EB56C-E0B9-462E-B23B-35B5A4299B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471F8BD-3622-41B7-98A4-9E20165FF5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4ECC9E6-B56F-48EC-BE03-05B67888A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103E59A-118C-4B5C-A2FA-E4407DF8F4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5B4EE87-BB45-493D-AD93-58983A7491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71FCE24-42CF-4FE4-9BD4-3C65809C2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6805435-D446-4450-A816-13972501DD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235.20339999999999</c:v>
                </c:pt>
                <c:pt idx="1">
                  <c:v>196.77610000000001</c:v>
                </c:pt>
              </c:numCache>
            </c:numRef>
          </c:xVal>
          <c:yVal>
            <c:numRef>
              <c:f>Sheet1!$B$2:$B$3</c:f>
              <c:numCache>
                <c:formatCode>General</c:formatCode>
                <c:ptCount val="2"/>
                <c:pt idx="0">
                  <c:v>0.98599999999999999</c:v>
                </c:pt>
                <c:pt idx="1">
                  <c:v>0.92900000000000005</c:v>
                </c:pt>
              </c:numCache>
            </c:numRef>
          </c:yVal>
          <c:bubbleSize>
            <c:numRef>
              <c:f>Sheet1!$C$2:$C$3</c:f>
              <c:numCache>
                <c:formatCode>General</c:formatCode>
                <c:ptCount val="2"/>
                <c:pt idx="0">
                  <c:v>318387310</c:v>
                </c:pt>
                <c:pt idx="1">
                  <c:v>254916588</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2"/>
          <c:min val="15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DB7775-25CE-408C-8521-E5D8ED455E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1617FCC-4A75-4466-B0C7-6BBEE357F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5CE5B33-9C51-4825-A0BB-E7F0CAB520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6DB2B53-D1F6-4E72-B1A8-4089CDD078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03DB7CB-125C-4706-A6D9-3AB5B9DB9F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BC44D76-061E-4DD0-81C3-18EF9A8AB0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573E13-05B4-487F-9B14-5C5825BFC7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CDDFEA8-8A3D-4C30-AF29-A6155B824C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262.02730000000003</c:v>
                </c:pt>
                <c:pt idx="1">
                  <c:v>404.45150000000001</c:v>
                </c:pt>
                <c:pt idx="2">
                  <c:v>211.91800000000001</c:v>
                </c:pt>
              </c:numCache>
            </c:numRef>
          </c:xVal>
          <c:yVal>
            <c:numRef>
              <c:f>Sheet1!$B$2:$B$4</c:f>
              <c:numCache>
                <c:formatCode>General</c:formatCode>
                <c:ptCount val="3"/>
                <c:pt idx="0">
                  <c:v>0.96699999999999997</c:v>
                </c:pt>
                <c:pt idx="1">
                  <c:v>4.4260000000000002</c:v>
                </c:pt>
                <c:pt idx="2">
                  <c:v>0.96199999999999997</c:v>
                </c:pt>
              </c:numCache>
            </c:numRef>
          </c:yVal>
          <c:bubbleSize>
            <c:numRef>
              <c:f>Sheet1!$C$2:$C$4</c:f>
              <c:numCache>
                <c:formatCode>General</c:formatCode>
                <c:ptCount val="3"/>
                <c:pt idx="0">
                  <c:v>65122427</c:v>
                </c:pt>
                <c:pt idx="1">
                  <c:v>2967056</c:v>
                </c:pt>
                <c:pt idx="2">
                  <c:v>2052638</c:v>
                </c:pt>
              </c:numCache>
            </c:numRef>
          </c:bubbleSize>
          <c:bubble3D val="0"/>
          <c:extLst>
            <c:ext xmlns:c15="http://schemas.microsoft.com/office/drawing/2012/chart" uri="{02D57815-91ED-43cb-92C2-25804820EDAC}">
              <c15:datalabelsRange>
                <c15:f>Sheet1!$E$2:$E$10</c15:f>
                <c15:dlblRangeCache>
                  <c:ptCount val="9"/>
                  <c:pt idx="0">
                    <c:v>Edgewell</c:v>
                  </c:pt>
                  <c:pt idx="1">
                    <c:v>Labs. Expanscience</c:v>
                  </c:pt>
                  <c:pt idx="2">
                    <c:v>Sun &amp; Skin Care Research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85"/>
          <c:min val="1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5E5294-824E-424E-ABB2-697D835DC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C4DEB7F-0FE6-483D-BB80-A854DC61FA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7D0DFAD-16A3-40C5-BDBF-8BC7C4596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F511F29-76BB-4DA8-9D84-8FDF2A7C8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F716849-389B-4EDD-87AC-8C2DFF312C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816F3A3-BCEC-41B6-90FB-551AA40F5B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6201EA6-AD14-47FA-901E-D7F58D9A18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1581831-4B73-4F62-95C2-7D18C6D58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204.3065</c:v>
                </c:pt>
              </c:numCache>
            </c:numRef>
          </c:xVal>
          <c:yVal>
            <c:numRef>
              <c:f>Sheet1!$B$2:$B$2</c:f>
              <c:numCache>
                <c:formatCode>General</c:formatCode>
                <c:ptCount val="1"/>
                <c:pt idx="0">
                  <c:v>1</c:v>
                </c:pt>
              </c:numCache>
            </c:numRef>
          </c:yVal>
          <c:bubbleSize>
            <c:numRef>
              <c:f>Sheet1!$C$2:$C$2</c:f>
              <c:numCache>
                <c:formatCode>General</c:formatCode>
                <c:ptCount val="1"/>
                <c:pt idx="0">
                  <c:v>1572343</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5"/>
          <c:min val="16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C518AA9-F167-439A-BFE9-8BFEF457F9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4F2B67F-6951-4FE9-9D1C-74FFC3F90E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64FB107-56E8-406A-9B27-154E94C89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3896641-BF43-4526-B648-C86657CED3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EDE6527-B739-4712-8E8C-BEF6035167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A02D796-33B1-499C-B5A9-204F6C9BAD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4E1CE83-48F7-4D1A-AEBD-C399360B38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476012A-FB31-447B-9059-F3D84C0330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215.05699999999999</c:v>
                </c:pt>
              </c:numCache>
            </c:numRef>
          </c:xVal>
          <c:yVal>
            <c:numRef>
              <c:f>Sheet1!$B$2:$B$2</c:f>
              <c:numCache>
                <c:formatCode>General</c:formatCode>
                <c:ptCount val="1"/>
                <c:pt idx="0">
                  <c:v>0.93899999999999995</c:v>
                </c:pt>
              </c:numCache>
            </c:numRef>
          </c:yVal>
          <c:bubbleSize>
            <c:numRef>
              <c:f>Sheet1!$C$2:$C$2</c:f>
              <c:numCache>
                <c:formatCode>General</c:formatCode>
                <c:ptCount val="1"/>
                <c:pt idx="0">
                  <c:v>13435038</c:v>
                </c:pt>
              </c:numCache>
            </c:numRef>
          </c:bubbleSize>
          <c:bubble3D val="0"/>
          <c:extLst>
            <c:ext xmlns:c15="http://schemas.microsoft.com/office/drawing/2012/chart" uri="{02D57815-91ED-43cb-92C2-25804820EDAC}">
              <c15:datalabelsRange>
                <c15:f>Sheet1!$E$2:$E$10</c15:f>
                <c15:dlblRangeCache>
                  <c:ptCount val="9"/>
                  <c:pt idx="0">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8"/>
          <c:min val="17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700E772-77A7-46A4-8F64-E273EE448D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1985CCF-5BD0-4023-B5BC-3A47809E27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20E4D52-FECA-482A-A6F6-244824BFDF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6509FB0-31D3-42A6-B3F1-6571CDA8B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0052C8D-1672-4A4D-B304-77ACF71819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87F9F1B-F670-4710-A060-D5E4ED7EF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4E61EAF5-C71C-4876-A1D9-BBA863C8CD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EDA9975-34C7-4EAB-BCD3-1B7BE1FC61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263.82780000000002</c:v>
                </c:pt>
                <c:pt idx="1">
                  <c:v>348.69290000000001</c:v>
                </c:pt>
                <c:pt idx="2">
                  <c:v>318.44499999999999</c:v>
                </c:pt>
                <c:pt idx="3">
                  <c:v>398.262</c:v>
                </c:pt>
              </c:numCache>
            </c:numRef>
          </c:xVal>
          <c:yVal>
            <c:numRef>
              <c:f>Sheet1!$B$2:$B$5</c:f>
              <c:numCache>
                <c:formatCode>General</c:formatCode>
                <c:ptCount val="4"/>
                <c:pt idx="0">
                  <c:v>0.58799999999999997</c:v>
                </c:pt>
                <c:pt idx="1">
                  <c:v>2.06</c:v>
                </c:pt>
                <c:pt idx="2">
                  <c:v>2.1360000000000001</c:v>
                </c:pt>
                <c:pt idx="3">
                  <c:v>2.097</c:v>
                </c:pt>
              </c:numCache>
            </c:numRef>
          </c:yVal>
          <c:bubbleSize>
            <c:numRef>
              <c:f>Sheet1!$C$2:$C$5</c:f>
              <c:numCache>
                <c:formatCode>General</c:formatCode>
                <c:ptCount val="4"/>
                <c:pt idx="0">
                  <c:v>2320629</c:v>
                </c:pt>
                <c:pt idx="1">
                  <c:v>2139231</c:v>
                </c:pt>
                <c:pt idx="2">
                  <c:v>871584</c:v>
                </c:pt>
                <c:pt idx="3">
                  <c:v>191564</c:v>
                </c:pt>
              </c:numCache>
            </c:numRef>
          </c:bubbleSize>
          <c:bubble3D val="0"/>
          <c:extLst>
            <c:ext xmlns:c15="http://schemas.microsoft.com/office/drawing/2012/chart" uri="{02D57815-91ED-43cb-92C2-25804820EDAC}">
              <c15:datalabelsRange>
                <c15:f>Sheet1!$E$2:$E$10</c15:f>
                <c15:dlblRangeCache>
                  <c:ptCount val="9"/>
                  <c:pt idx="0">
                    <c:v>Edgewell</c:v>
                  </c:pt>
                  <c:pt idx="1">
                    <c:v>Australian Gold</c:v>
                  </c:pt>
                  <c:pt idx="2">
                    <c:v>Sun &amp; Skin Care Research</c:v>
                  </c:pt>
                  <c:pt idx="3">
                    <c:v>Labs. Expanscience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8"/>
          <c:min val="21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F29CF2-DA0F-4AAE-87BA-555B6E4190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5E182FE-0610-4EA4-9924-BDD0D7DC44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0F5F5E4-AC98-4392-B9FF-1EB6F22E5D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5161743-E54F-4D6D-AA4C-E467CD8420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1FA77B7-6F84-4690-A487-B6664BBBE3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7524687-F85F-4ADF-8CF1-547D958463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B45775-A8EF-4150-9CB0-B0146FAE6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7FF24BA-3FFE-4950-8675-75D48C3574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350.09210000000002</c:v>
                </c:pt>
              </c:numCache>
            </c:numRef>
          </c:xVal>
          <c:yVal>
            <c:numRef>
              <c:f>Sheet1!$B$2:$B$2</c:f>
              <c:numCache>
                <c:formatCode>General</c:formatCode>
                <c:ptCount val="1"/>
                <c:pt idx="0">
                  <c:v>0.51700000000000002</c:v>
                </c:pt>
              </c:numCache>
            </c:numRef>
          </c:yVal>
          <c:bubbleSize>
            <c:numRef>
              <c:f>Sheet1!$C$2:$C$2</c:f>
              <c:numCache>
                <c:formatCode>General</c:formatCode>
                <c:ptCount val="1"/>
                <c:pt idx="0">
                  <c:v>2161819</c:v>
                </c:pt>
              </c:numCache>
            </c:numRef>
          </c:bubbleSize>
          <c:bubble3D val="0"/>
          <c:extLst>
            <c:ext xmlns:c15="http://schemas.microsoft.com/office/drawing/2012/chart" uri="{02D57815-91ED-43cb-92C2-25804820EDAC}">
              <c15:datalabelsRange>
                <c15:f>Sheet1!$E$2:$E$10</c15:f>
                <c15:dlblRangeCache>
                  <c:ptCount val="9"/>
                  <c:pt idx="0">
                    <c:v>J&amp;J</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0"/>
          <c:min val="2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238C9A8-742D-4E5E-8086-42D2D9738C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CFCD3DD-A781-48CC-9D71-010C0A61F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22D9075-4076-49C3-AC07-9745DE43F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8FE34B2-9C05-4657-9E0B-40202DA54E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07289A1-D220-46B2-8496-C298F30B88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8B61CB1-B34D-49BE-AEFF-9DC2D26B8A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C200778-1FBB-4C3F-9FAB-2B381AE27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A31F7C3-5DAA-4DC7-963F-405879D10F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561.15350000000001</c:v>
                </c:pt>
                <c:pt idx="1">
                  <c:v>632.50260000000003</c:v>
                </c:pt>
                <c:pt idx="2">
                  <c:v>678.15869999999995</c:v>
                </c:pt>
              </c:numCache>
            </c:numRef>
          </c:xVal>
          <c:yVal>
            <c:numRef>
              <c:f>Sheet1!$B$2:$B$4</c:f>
              <c:numCache>
                <c:formatCode>General</c:formatCode>
                <c:ptCount val="3"/>
                <c:pt idx="0">
                  <c:v>1.665</c:v>
                </c:pt>
                <c:pt idx="1">
                  <c:v>0.80900000000000005</c:v>
                </c:pt>
                <c:pt idx="2">
                  <c:v>0.86499999999999999</c:v>
                </c:pt>
              </c:numCache>
            </c:numRef>
          </c:yVal>
          <c:bubbleSize>
            <c:numRef>
              <c:f>Sheet1!$C$2:$C$4</c:f>
              <c:numCache>
                <c:formatCode>General</c:formatCode>
                <c:ptCount val="3"/>
                <c:pt idx="0">
                  <c:v>32972821</c:v>
                </c:pt>
                <c:pt idx="1">
                  <c:v>29936346</c:v>
                </c:pt>
                <c:pt idx="2">
                  <c:v>3764459</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Ifc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4"/>
          <c:min val="44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B968A056-2FB6-4BCB-AC76-8030955CE0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6A9C99A6-5C6A-40D7-BC06-9F3D6E4283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4D974678-3DDB-40B7-9F70-81792D6C18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53C66A4F-FAE2-44E0-A357-F2121B6A51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B51F751C-21EC-4B4E-B31C-3AB66033BF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20AA2BFC-43CA-4A56-ACF8-31DC7B73A6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2EA2FA2-1951-441A-9B6A-2759B59250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5868EF28-D367-45EB-A2A5-26CDAE83C0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678.49900000000002</c:v>
                </c:pt>
                <c:pt idx="1">
                  <c:v>788.79700000000003</c:v>
                </c:pt>
              </c:numCache>
            </c:numRef>
          </c:xVal>
          <c:yVal>
            <c:numRef>
              <c:f>Sheet1!$B$2:$B$3</c:f>
              <c:numCache>
                <c:formatCode>General</c:formatCode>
                <c:ptCount val="2"/>
                <c:pt idx="0">
                  <c:v>0.90100000000000002</c:v>
                </c:pt>
                <c:pt idx="1">
                  <c:v>2.1040000000000001</c:v>
                </c:pt>
              </c:numCache>
            </c:numRef>
          </c:yVal>
          <c:bubbleSize>
            <c:numRef>
              <c:f>Sheet1!$C$2:$C$3</c:f>
              <c:numCache>
                <c:formatCode>General</c:formatCode>
                <c:ptCount val="2"/>
                <c:pt idx="0">
                  <c:v>34963731</c:v>
                </c:pt>
                <c:pt idx="1">
                  <c:v>7290851</c:v>
                </c:pt>
              </c:numCache>
            </c:numRef>
          </c:bubbleSize>
          <c:bubble3D val="0"/>
          <c:extLst>
            <c:ext xmlns:c15="http://schemas.microsoft.com/office/drawing/2012/chart" uri="{02D57815-91ED-43cb-92C2-25804820EDAC}">
              <c15:datalabelsRange>
                <c15:f>Sheet1!$E$2:$E$10</c15:f>
                <c15:dlblRangeCache>
                  <c:ptCount val="9"/>
                  <c:pt idx="0">
                    <c:v>Eucerin</c:v>
                  </c:pt>
                  <c:pt idx="1">
                    <c:v>Photoderm</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7"/>
          <c:min val="54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03C6ABD-2340-438B-8459-B4E37393E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F7ADA07-6B41-4683-BE16-F24716641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40B4B3F-B872-4546-BEC9-EE05571CA9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112657-F6AD-43CE-9D2D-F2EA37112F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8748529-8447-4163-BE50-4C3B39E12A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9D73EE6-96BB-4CC9-BB7A-E09954FBBE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E6C5420E-FBBB-4130-B4A7-A39935E7D8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472C0B52-DC98-4713-8525-06905C2DAC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616.96550000000002</c:v>
                </c:pt>
                <c:pt idx="1">
                  <c:v>652.45590000000004</c:v>
                </c:pt>
                <c:pt idx="2">
                  <c:v>301.11059999999998</c:v>
                </c:pt>
                <c:pt idx="3">
                  <c:v>678.93600000000004</c:v>
                </c:pt>
                <c:pt idx="4">
                  <c:v>692.55909999999994</c:v>
                </c:pt>
                <c:pt idx="5">
                  <c:v>624.06190000000004</c:v>
                </c:pt>
                <c:pt idx="6">
                  <c:v>701.09299999999996</c:v>
                </c:pt>
                <c:pt idx="7">
                  <c:v>332.98180000000002</c:v>
                </c:pt>
              </c:numCache>
            </c:numRef>
          </c:xVal>
          <c:yVal>
            <c:numRef>
              <c:f>Sheet1!$B$2:$B$9</c:f>
              <c:numCache>
                <c:formatCode>General</c:formatCode>
                <c:ptCount val="8"/>
                <c:pt idx="0">
                  <c:v>2.0150000000000001</c:v>
                </c:pt>
                <c:pt idx="1">
                  <c:v>1.214</c:v>
                </c:pt>
                <c:pt idx="2">
                  <c:v>0.53800000000000003</c:v>
                </c:pt>
                <c:pt idx="3">
                  <c:v>1.365</c:v>
                </c:pt>
                <c:pt idx="4">
                  <c:v>1.321</c:v>
                </c:pt>
                <c:pt idx="5">
                  <c:v>2.0430000000000001</c:v>
                </c:pt>
                <c:pt idx="6">
                  <c:v>3.0049999999999999</c:v>
                </c:pt>
                <c:pt idx="7">
                  <c:v>0.621</c:v>
                </c:pt>
              </c:numCache>
            </c:numRef>
          </c:yVal>
          <c:bubbleSize>
            <c:numRef>
              <c:f>Sheet1!$C$2:$C$9</c:f>
              <c:numCache>
                <c:formatCode>General</c:formatCode>
                <c:ptCount val="8"/>
                <c:pt idx="0">
                  <c:v>328173180</c:v>
                </c:pt>
                <c:pt idx="1">
                  <c:v>160915842</c:v>
                </c:pt>
                <c:pt idx="2">
                  <c:v>160839713</c:v>
                </c:pt>
                <c:pt idx="3">
                  <c:v>155149107</c:v>
                </c:pt>
                <c:pt idx="4">
                  <c:v>104277234</c:v>
                </c:pt>
                <c:pt idx="5">
                  <c:v>50723131</c:v>
                </c:pt>
                <c:pt idx="6">
                  <c:v>49077211</c:v>
                </c:pt>
                <c:pt idx="7">
                  <c:v>32875626</c:v>
                </c:pt>
              </c:numCache>
            </c:numRef>
          </c:bubbleSize>
          <c:bubble3D val="0"/>
          <c:extLst>
            <c:ext xmlns:c15="http://schemas.microsoft.com/office/drawing/2012/chart" uri="{02D57815-91ED-43cb-92C2-25804820EDAC}">
              <c15:datalabelsRange>
                <c15:f>Sheet1!$E$2:$E$10</c15:f>
                <c15:dlblRangeCache>
                  <c:ptCount val="9"/>
                  <c:pt idx="0">
                    <c:v>Isdin</c:v>
                  </c:pt>
                  <c:pt idx="1">
                    <c:v>Pierre Fabre</c:v>
                  </c:pt>
                  <c:pt idx="2">
                    <c:v>J&amp;J</c:v>
                  </c:pt>
                  <c:pt idx="3">
                    <c:v>L'Oreal</c:v>
                  </c:pt>
                  <c:pt idx="4">
                    <c:v>Beiersdorf</c:v>
                  </c:pt>
                  <c:pt idx="5">
                    <c:v>Ifc</c:v>
                  </c:pt>
                  <c:pt idx="6">
                    <c:v>Bioderma</c:v>
                  </c:pt>
                  <c:pt idx="7">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1"/>
          <c:min val="24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0046AC-D3BB-47E3-95A9-BCE1453426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525668D-22D5-451F-9F12-4DBCF409F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EC24E9F-D21F-4685-A623-5680648CD5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C56EFAB-93CC-467B-9B4C-04F2352ED8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6301F89-8ECC-4E34-A8FA-5EE87D09A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4061D77-384D-46B8-A03D-F26CD97615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EAB0AAE-0320-4BDD-B943-9A232C7FAE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3DAE65F-F482-4FF3-A774-ABA0E6D8D4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614.13599999999997</c:v>
                </c:pt>
                <c:pt idx="1">
                  <c:v>645.86260000000004</c:v>
                </c:pt>
                <c:pt idx="2">
                  <c:v>726.0145</c:v>
                </c:pt>
                <c:pt idx="3">
                  <c:v>646.51089999999999</c:v>
                </c:pt>
                <c:pt idx="4">
                  <c:v>592.42269999999996</c:v>
                </c:pt>
                <c:pt idx="5">
                  <c:v>581.06089999999995</c:v>
                </c:pt>
              </c:numCache>
            </c:numRef>
          </c:xVal>
          <c:yVal>
            <c:numRef>
              <c:f>Sheet1!$B$2:$B$7</c:f>
              <c:numCache>
                <c:formatCode>General</c:formatCode>
                <c:ptCount val="6"/>
                <c:pt idx="0">
                  <c:v>0.94399999999999995</c:v>
                </c:pt>
                <c:pt idx="1">
                  <c:v>0.996</c:v>
                </c:pt>
                <c:pt idx="2">
                  <c:v>1.2</c:v>
                </c:pt>
                <c:pt idx="3">
                  <c:v>0.996</c:v>
                </c:pt>
                <c:pt idx="4">
                  <c:v>0.91100000000000003</c:v>
                </c:pt>
                <c:pt idx="5">
                  <c:v>1.149</c:v>
                </c:pt>
              </c:numCache>
            </c:numRef>
          </c:yVal>
          <c:bubbleSize>
            <c:numRef>
              <c:f>Sheet1!$C$2:$C$7</c:f>
              <c:numCache>
                <c:formatCode>General</c:formatCode>
                <c:ptCount val="6"/>
                <c:pt idx="0">
                  <c:v>147422120</c:v>
                </c:pt>
                <c:pt idx="1">
                  <c:v>96362699</c:v>
                </c:pt>
                <c:pt idx="2">
                  <c:v>58831861</c:v>
                </c:pt>
                <c:pt idx="3">
                  <c:v>26462337</c:v>
                </c:pt>
                <c:pt idx="4">
                  <c:v>21888242</c:v>
                </c:pt>
                <c:pt idx="5">
                  <c:v>18933868</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Pierre Fabre</c:v>
                  </c:pt>
                  <c:pt idx="3">
                    <c:v>Ifc</c:v>
                  </c:pt>
                  <c:pt idx="4">
                    <c:v>Beiersdorf</c:v>
                  </c:pt>
                  <c:pt idx="5">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1"/>
          <c:min val="46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21D12F1-22B3-4DBC-9E24-52085244A6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E8D22F1-6506-40CC-A959-8CEF91B63D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438A8F5-8536-4F08-8361-4CDF869691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511D720-76A4-45BF-939E-745ACD3B6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03A4A6C-4989-4E10-9AF1-836C5C38F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16146B9-DCB8-4CFB-B1A2-7BB25123BE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0ED1FB5-3DAE-476A-9B79-6883AB06F1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A7EC098-84E5-4583-BD50-D4173F5DA4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627.3288</c:v>
                </c:pt>
                <c:pt idx="1">
                  <c:v>623.38030000000003</c:v>
                </c:pt>
                <c:pt idx="2">
                  <c:v>577.39689999999996</c:v>
                </c:pt>
                <c:pt idx="3">
                  <c:v>646.18470000000002</c:v>
                </c:pt>
                <c:pt idx="4">
                  <c:v>721.47519999999997</c:v>
                </c:pt>
                <c:pt idx="5">
                  <c:v>495.24310000000003</c:v>
                </c:pt>
              </c:numCache>
            </c:numRef>
          </c:xVal>
          <c:yVal>
            <c:numRef>
              <c:f>Sheet1!$B$2:$B$7</c:f>
              <c:numCache>
                <c:formatCode>General</c:formatCode>
                <c:ptCount val="6"/>
                <c:pt idx="0">
                  <c:v>0.498</c:v>
                </c:pt>
                <c:pt idx="1">
                  <c:v>2.4279999999999999</c:v>
                </c:pt>
                <c:pt idx="2">
                  <c:v>2.2370000000000001</c:v>
                </c:pt>
                <c:pt idx="3">
                  <c:v>2.12</c:v>
                </c:pt>
                <c:pt idx="4">
                  <c:v>3.6</c:v>
                </c:pt>
                <c:pt idx="5">
                  <c:v>0.96799999999999997</c:v>
                </c:pt>
              </c:numCache>
            </c:numRef>
          </c:yVal>
          <c:bubbleSize>
            <c:numRef>
              <c:f>Sheet1!$C$2:$C$7</c:f>
              <c:numCache>
                <c:formatCode>General</c:formatCode>
                <c:ptCount val="6"/>
                <c:pt idx="0">
                  <c:v>112770510</c:v>
                </c:pt>
                <c:pt idx="1">
                  <c:v>91754106</c:v>
                </c:pt>
                <c:pt idx="2">
                  <c:v>61806296</c:v>
                </c:pt>
                <c:pt idx="3">
                  <c:v>23401579</c:v>
                </c:pt>
                <c:pt idx="4">
                  <c:v>13728230</c:v>
                </c:pt>
                <c:pt idx="5">
                  <c:v>6321283</c:v>
                </c:pt>
              </c:numCache>
            </c:numRef>
          </c:bubbleSize>
          <c:bubble3D val="0"/>
          <c:extLst>
            <c:ext xmlns:c15="http://schemas.microsoft.com/office/drawing/2012/chart" uri="{02D57815-91ED-43cb-92C2-25804820EDAC}">
              <c15:datalabelsRange>
                <c15:f>Sheet1!$E$2:$E$10</c15:f>
                <c15:dlblRangeCache>
                  <c:ptCount val="9"/>
                  <c:pt idx="0">
                    <c:v>Isdin</c:v>
                  </c:pt>
                  <c:pt idx="1">
                    <c:v>Beiersdorf</c:v>
                  </c:pt>
                  <c:pt idx="2">
                    <c:v>L'Oreal</c:v>
                  </c:pt>
                  <c:pt idx="3">
                    <c:v>Ifc</c:v>
                  </c:pt>
                  <c:pt idx="4">
                    <c:v>Bioderma</c:v>
                  </c:pt>
                  <c:pt idx="5">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6"/>
          <c:min val="39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8A7EA5-0DF6-46D1-8CDF-C9722589E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5813C26-6ABB-40AC-B703-049677A3A4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9CCE8C7-5116-4F30-8432-49CF55791A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EF1254C-0B99-441A-BBF4-AE08EE23B0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0B35469-590F-40EF-A9E1-324CC97761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28FE6A0-EA08-4998-A712-38F91CE947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7979D89-087A-4813-B463-980A124B7E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9702DF4-3341-4116-A46A-10D7815A71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678.49900000000002</c:v>
                </c:pt>
                <c:pt idx="1">
                  <c:v>788.79700000000003</c:v>
                </c:pt>
              </c:numCache>
            </c:numRef>
          </c:xVal>
          <c:yVal>
            <c:numRef>
              <c:f>Sheet1!$B$2:$B$3</c:f>
              <c:numCache>
                <c:formatCode>General</c:formatCode>
                <c:ptCount val="2"/>
                <c:pt idx="0">
                  <c:v>0.90100000000000002</c:v>
                </c:pt>
                <c:pt idx="1">
                  <c:v>2.1040000000000001</c:v>
                </c:pt>
              </c:numCache>
            </c:numRef>
          </c:yVal>
          <c:bubbleSize>
            <c:numRef>
              <c:f>Sheet1!$C$2:$C$3</c:f>
              <c:numCache>
                <c:formatCode>General</c:formatCode>
                <c:ptCount val="2"/>
                <c:pt idx="0">
                  <c:v>34963731</c:v>
                </c:pt>
                <c:pt idx="1">
                  <c:v>7290851</c:v>
                </c:pt>
              </c:numCache>
            </c:numRef>
          </c:bubbleSize>
          <c:bubble3D val="0"/>
          <c:extLst>
            <c:ext xmlns:c15="http://schemas.microsoft.com/office/drawing/2012/chart" uri="{02D57815-91ED-43cb-92C2-25804820EDAC}">
              <c15:datalabelsRange>
                <c15:f>Sheet1!$E$2:$E$10</c15:f>
                <c15:dlblRangeCache>
                  <c:ptCount val="9"/>
                  <c:pt idx="0">
                    <c:v>Beiersdorf</c:v>
                  </c:pt>
                  <c:pt idx="1">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7"/>
          <c:min val="5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D565229-5FE6-4BA4-852B-BBB123FB85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DD62209-E58D-433D-BCE7-3829BD710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D8DB744-F261-4978-890A-F92923A018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D0EB0B0-BC0F-4E4B-AB06-DD7DD401B3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42EFA0E-C140-4DEB-B8FB-FB1A819D0A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DB3257F-28C4-4BE1-8AB3-FF418A7056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87EAE98B-A0EE-4EEA-87D6-C0FB8C32A3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19DC589-F5CE-475F-B04D-0A6E2BAB5B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316.64830000000001</c:v>
                </c:pt>
                <c:pt idx="1">
                  <c:v>623.33420000000001</c:v>
                </c:pt>
                <c:pt idx="2">
                  <c:v>675.7758</c:v>
                </c:pt>
                <c:pt idx="3">
                  <c:v>505.11149999999998</c:v>
                </c:pt>
                <c:pt idx="4">
                  <c:v>594.25900000000001</c:v>
                </c:pt>
                <c:pt idx="5">
                  <c:v>418.52390000000003</c:v>
                </c:pt>
                <c:pt idx="6">
                  <c:v>839.40419999999995</c:v>
                </c:pt>
              </c:numCache>
            </c:numRef>
          </c:xVal>
          <c:yVal>
            <c:numRef>
              <c:f>Sheet1!$B$2:$B$8</c:f>
              <c:numCache>
                <c:formatCode>General</c:formatCode>
                <c:ptCount val="7"/>
                <c:pt idx="0">
                  <c:v>1.2130000000000001</c:v>
                </c:pt>
                <c:pt idx="1">
                  <c:v>1.478</c:v>
                </c:pt>
                <c:pt idx="2">
                  <c:v>0.78300000000000003</c:v>
                </c:pt>
                <c:pt idx="3">
                  <c:v>0.78900000000000003</c:v>
                </c:pt>
                <c:pt idx="4">
                  <c:v>0.47899999999999998</c:v>
                </c:pt>
                <c:pt idx="5">
                  <c:v>0.67500000000000004</c:v>
                </c:pt>
                <c:pt idx="6">
                  <c:v>0.84299999999999997</c:v>
                </c:pt>
              </c:numCache>
            </c:numRef>
          </c:yVal>
          <c:bubbleSize>
            <c:numRef>
              <c:f>Sheet1!$C$2:$C$8</c:f>
              <c:numCache>
                <c:formatCode>General</c:formatCode>
                <c:ptCount val="7"/>
                <c:pt idx="0">
                  <c:v>41170923</c:v>
                </c:pt>
                <c:pt idx="1">
                  <c:v>18994862</c:v>
                </c:pt>
                <c:pt idx="2">
                  <c:v>10352210</c:v>
                </c:pt>
                <c:pt idx="3">
                  <c:v>9773403</c:v>
                </c:pt>
                <c:pt idx="4">
                  <c:v>8609624</c:v>
                </c:pt>
                <c:pt idx="5">
                  <c:v>3404692</c:v>
                </c:pt>
                <c:pt idx="6">
                  <c:v>2900981</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Beiersdorf</c:v>
                  </c:pt>
                  <c:pt idx="3">
                    <c:v>Galderma</c:v>
                  </c:pt>
                  <c:pt idx="4">
                    <c:v>Pierre Fabre</c:v>
                  </c:pt>
                  <c:pt idx="5">
                    <c:v>Glaxosmithkline</c:v>
                  </c:pt>
                  <c:pt idx="6">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07"/>
          <c:min val="25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E996C01-2C16-4CC4-8F4D-8A40165A94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9CCE8F9-3715-40C4-BBF6-FEAFF2ED02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DCB654B-97FD-44C1-96AD-B38FF4681A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50475CB-D573-4701-99AD-8F756B4CCE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ABFBEB5-DE56-4341-8123-1A0DB724D2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0EE2C46-7CEA-4DDD-B41A-714C930B60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9747448-6569-4E39-8CEA-3594C310A3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E39C3DE-459A-421B-A6FA-10C8BDAEEE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614.44690000000003</c:v>
                </c:pt>
                <c:pt idx="1">
                  <c:v>287.61689999999999</c:v>
                </c:pt>
                <c:pt idx="2">
                  <c:v>624.47</c:v>
                </c:pt>
              </c:numCache>
            </c:numRef>
          </c:xVal>
          <c:yVal>
            <c:numRef>
              <c:f>Sheet1!$B$2:$B$4</c:f>
              <c:numCache>
                <c:formatCode>General</c:formatCode>
                <c:ptCount val="3"/>
                <c:pt idx="0">
                  <c:v>0.77100000000000002</c:v>
                </c:pt>
                <c:pt idx="1">
                  <c:v>1.331</c:v>
                </c:pt>
                <c:pt idx="2">
                  <c:v>1.23</c:v>
                </c:pt>
              </c:numCache>
            </c:numRef>
          </c:yVal>
          <c:bubbleSize>
            <c:numRef>
              <c:f>Sheet1!$C$2:$C$4</c:f>
              <c:numCache>
                <c:formatCode>General</c:formatCode>
                <c:ptCount val="3"/>
                <c:pt idx="0">
                  <c:v>6626810</c:v>
                </c:pt>
                <c:pt idx="1">
                  <c:v>4484235</c:v>
                </c:pt>
                <c:pt idx="2">
                  <c:v>4388775</c:v>
                </c:pt>
              </c:numCache>
            </c:numRef>
          </c:bubbleSize>
          <c:bubble3D val="0"/>
          <c:extLst>
            <c:ext xmlns:c15="http://schemas.microsoft.com/office/drawing/2012/chart" uri="{02D57815-91ED-43cb-92C2-25804820EDAC}">
              <c15:datalabelsRange>
                <c15:f>Sheet1!$E$2:$E$10</c15:f>
                <c15:dlblRangeCache>
                  <c:ptCount val="9"/>
                  <c:pt idx="0">
                    <c:v>Isdin</c:v>
                  </c:pt>
                  <c:pt idx="1">
                    <c:v>Glaxosmithkline</c:v>
                  </c:pt>
                  <c:pt idx="2">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49"/>
          <c:min val="23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4BB293-518A-42FB-A544-E80962C417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A39B1B-2E9B-440C-8F94-CE8F996FB7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3D5D6CA-9956-4E7D-8F98-BF8402668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1D0F998-51BE-438C-A9FB-D9C78AEC0A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26B998B-90E3-48CA-8446-E20FCAA9A9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F0894FA-1060-4FDA-85EB-6E6952A7A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8D1E247-7306-41F1-A8CB-429B2F1F83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1D43E9C-F9EC-46D4-B711-6A33D9D87D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721.28530000000001</c:v>
                </c:pt>
                <c:pt idx="1">
                  <c:v>975.346</c:v>
                </c:pt>
                <c:pt idx="2">
                  <c:v>605.37639999999999</c:v>
                </c:pt>
              </c:numCache>
            </c:numRef>
          </c:xVal>
          <c:yVal>
            <c:numRef>
              <c:f>Sheet1!$B$2:$B$4</c:f>
              <c:numCache>
                <c:formatCode>General</c:formatCode>
                <c:ptCount val="3"/>
                <c:pt idx="0">
                  <c:v>0.90300000000000002</c:v>
                </c:pt>
                <c:pt idx="1">
                  <c:v>1.6779999999999999</c:v>
                </c:pt>
                <c:pt idx="2">
                  <c:v>1.673</c:v>
                </c:pt>
              </c:numCache>
            </c:numRef>
          </c:yVal>
          <c:bubbleSize>
            <c:numRef>
              <c:f>Sheet1!$C$2:$C$4</c:f>
              <c:numCache>
                <c:formatCode>General</c:formatCode>
                <c:ptCount val="3"/>
                <c:pt idx="0">
                  <c:v>24116173</c:v>
                </c:pt>
                <c:pt idx="1">
                  <c:v>4087675</c:v>
                </c:pt>
                <c:pt idx="2">
                  <c:v>2301641</c:v>
                </c:pt>
              </c:numCache>
            </c:numRef>
          </c:bubbleSize>
          <c:bubble3D val="0"/>
          <c:extLst>
            <c:ext xmlns:c15="http://schemas.microsoft.com/office/drawing/2012/chart" uri="{02D57815-91ED-43cb-92C2-25804820EDAC}">
              <c15:datalabelsRange>
                <c15:f>Sheet1!$E$2:$E$10</c15:f>
                <c15:dlblRangeCache>
                  <c:ptCount val="9"/>
                  <c:pt idx="0">
                    <c:v>Bioderma</c:v>
                  </c:pt>
                  <c:pt idx="1">
                    <c:v>L'Oreal</c:v>
                  </c:pt>
                  <c:pt idx="2">
                    <c:v>Genove Lab.</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0"/>
          <c:min val="48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A75654-FC2D-4A45-92D9-A70AB3C6E5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F50C7D9-3FC0-4886-8542-2B84F2E67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104F6EF-CEBB-4D9A-8BE1-0C7B58E656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BDB8E33-FECD-45E4-8E2D-E0717262E4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2D764B8-E273-4E1A-BB4B-AB018106C5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D5B7758-D209-46BF-AD38-55B8253C9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4771ABC-B5F6-4E53-B460-4D2B269257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B9BE347-D598-4C8E-9912-5426BB66C4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475.40699999999998</c:v>
                </c:pt>
              </c:numCache>
            </c:numRef>
          </c:xVal>
          <c:yVal>
            <c:numRef>
              <c:f>Sheet1!$B$2:$B$2</c:f>
              <c:numCache>
                <c:formatCode>General</c:formatCode>
                <c:ptCount val="1"/>
                <c:pt idx="0">
                  <c:v>0.998</c:v>
                </c:pt>
              </c:numCache>
            </c:numRef>
          </c:yVal>
          <c:bubbleSize>
            <c:numRef>
              <c:f>Sheet1!$C$2:$C$2</c:f>
              <c:numCache>
                <c:formatCode>General</c:formatCode>
                <c:ptCount val="1"/>
                <c:pt idx="0">
                  <c:v>36576861</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70"/>
          <c:min val="38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4F74F7-5288-492D-8AE0-3E088E003A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9B1153-A543-4514-914C-CDB6700875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C20A9C0-C87C-409C-B344-B368D0D271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C284C54-95FA-4F48-9694-82E74120A3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38DCA14-E38C-490A-97FE-EA95B3459B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11DD1DC-53AD-40F4-A3B9-E8EF471492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388A161-F188-4772-86CC-111AACCC2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433857D-37CA-4DA2-826E-4E54702402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254.5727</c:v>
                </c:pt>
                <c:pt idx="1">
                  <c:v>74.706999999999994</c:v>
                </c:pt>
              </c:numCache>
            </c:numRef>
          </c:xVal>
          <c:yVal>
            <c:numRef>
              <c:f>Sheet1!$B$2:$B$3</c:f>
              <c:numCache>
                <c:formatCode>General</c:formatCode>
                <c:ptCount val="2"/>
                <c:pt idx="0">
                  <c:v>1.2230000000000001</c:v>
                </c:pt>
                <c:pt idx="1">
                  <c:v>0.69299999999999995</c:v>
                </c:pt>
              </c:numCache>
            </c:numRef>
          </c:yVal>
          <c:bubbleSize>
            <c:numRef>
              <c:f>Sheet1!$C$2:$C$3</c:f>
              <c:numCache>
                <c:formatCode>General</c:formatCode>
                <c:ptCount val="2"/>
                <c:pt idx="0">
                  <c:v>53404764</c:v>
                </c:pt>
                <c:pt idx="1">
                  <c:v>20489591</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5"/>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448DA8-313B-4862-A1E2-D2FD72074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EE79A6B-5400-4960-8036-4A10EE38C2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C2A32E5-EFD2-4A44-8F52-BDCE044533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7F45674-6A6E-44A5-8285-DBB6253D84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882BC7F-7674-487C-B396-BB7CE9322F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8A4F866-3BED-4145-98F9-EC0CC6D116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A512E91-DF99-49AB-B2D6-1263D73AF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75D3CA0-1323-4CF6-AB6D-17B4C897A1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217.90629999999999</c:v>
                </c:pt>
              </c:numCache>
            </c:numRef>
          </c:xVal>
          <c:yVal>
            <c:numRef>
              <c:f>Sheet1!$B$2:$B$2</c:f>
              <c:numCache>
                <c:formatCode>General</c:formatCode>
                <c:ptCount val="1"/>
                <c:pt idx="0">
                  <c:v>1</c:v>
                </c:pt>
              </c:numCache>
            </c:numRef>
          </c:yVal>
          <c:bubbleSize>
            <c:numRef>
              <c:f>Sheet1!$C$2:$C$2</c:f>
              <c:numCache>
                <c:formatCode>General</c:formatCode>
                <c:ptCount val="1"/>
                <c:pt idx="0">
                  <c:v>107489453</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1"/>
          <c:min val="17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102C57F-420B-4DC0-B072-E903CB8789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8AF60E8-BA89-4B6F-9B20-7ACBB4BA5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47CA266-5C88-484E-A7F1-6D05C6549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0BDB9F3-7BF9-4183-8F55-F2BEA7F802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BAE6CF3-599F-42C9-906F-DFB613CA14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28B929B-CDE0-4E05-9540-FE64FC5D64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CE9803F9-39AE-4325-8DB3-5DD15820D3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BA3E059E-C993-4188-BD46-0DAD7647C9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242.57839999999999</c:v>
                </c:pt>
                <c:pt idx="1">
                  <c:v>623.33420000000001</c:v>
                </c:pt>
                <c:pt idx="2">
                  <c:v>744.73800000000006</c:v>
                </c:pt>
                <c:pt idx="3">
                  <c:v>675.7758</c:v>
                </c:pt>
                <c:pt idx="4">
                  <c:v>505.11149999999998</c:v>
                </c:pt>
                <c:pt idx="5">
                  <c:v>594.25900000000001</c:v>
                </c:pt>
                <c:pt idx="6">
                  <c:v>418.52390000000003</c:v>
                </c:pt>
                <c:pt idx="7">
                  <c:v>839.40419999999995</c:v>
                </c:pt>
              </c:numCache>
            </c:numRef>
          </c:xVal>
          <c:yVal>
            <c:numRef>
              <c:f>Sheet1!$B$2:$B$9</c:f>
              <c:numCache>
                <c:formatCode>General</c:formatCode>
                <c:ptCount val="8"/>
                <c:pt idx="0">
                  <c:v>1.2210000000000001</c:v>
                </c:pt>
                <c:pt idx="1">
                  <c:v>1.478</c:v>
                </c:pt>
                <c:pt idx="2">
                  <c:v>1.4079999999999999</c:v>
                </c:pt>
                <c:pt idx="3">
                  <c:v>0.78300000000000003</c:v>
                </c:pt>
                <c:pt idx="4">
                  <c:v>0.78900000000000003</c:v>
                </c:pt>
                <c:pt idx="5">
                  <c:v>0.47899999999999998</c:v>
                </c:pt>
                <c:pt idx="6">
                  <c:v>0.67500000000000004</c:v>
                </c:pt>
                <c:pt idx="7">
                  <c:v>0.84299999999999997</c:v>
                </c:pt>
              </c:numCache>
            </c:numRef>
          </c:yVal>
          <c:bubbleSize>
            <c:numRef>
              <c:f>Sheet1!$C$2:$C$9</c:f>
              <c:numCache>
                <c:formatCode>General</c:formatCode>
                <c:ptCount val="8"/>
                <c:pt idx="0">
                  <c:v>26871382</c:v>
                </c:pt>
                <c:pt idx="1">
                  <c:v>18994862</c:v>
                </c:pt>
                <c:pt idx="2">
                  <c:v>11537481</c:v>
                </c:pt>
                <c:pt idx="3">
                  <c:v>10352210</c:v>
                </c:pt>
                <c:pt idx="4">
                  <c:v>9773403</c:v>
                </c:pt>
                <c:pt idx="5">
                  <c:v>8609624</c:v>
                </c:pt>
                <c:pt idx="6">
                  <c:v>3404692</c:v>
                </c:pt>
                <c:pt idx="7">
                  <c:v>2900981</c:v>
                </c:pt>
              </c:numCache>
            </c:numRef>
          </c:bubbleSize>
          <c:bubble3D val="0"/>
          <c:extLst>
            <c:ext xmlns:c15="http://schemas.microsoft.com/office/drawing/2012/chart" uri="{02D57815-91ED-43cb-92C2-25804820EDAC}">
              <c15:datalabelsRange>
                <c15:f>Sheet1!$E$2:$E$10</c15:f>
                <c15:dlblRangeCache>
                  <c:ptCount val="9"/>
                  <c:pt idx="0">
                    <c:v>Loreal Paris</c:v>
                  </c:pt>
                  <c:pt idx="1">
                    <c:v>Isdin</c:v>
                  </c:pt>
                  <c:pt idx="2">
                    <c:v>La Roche-Posay</c:v>
                  </c:pt>
                  <c:pt idx="3">
                    <c:v>Eucerin</c:v>
                  </c:pt>
                  <c:pt idx="4">
                    <c:v>Cetaphil</c:v>
                  </c:pt>
                  <c:pt idx="5">
                    <c:v>Avene</c:v>
                  </c:pt>
                  <c:pt idx="6">
                    <c:v>Eclipsol</c:v>
                  </c:pt>
                  <c:pt idx="7">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07"/>
          <c:min val="19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EE3E25C-D6B4-4758-B8A7-D115DC6453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35CF559-FCCE-4114-8DCE-D9F690FF39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3C10EC1-1FE6-46A8-9103-490F0F302A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FBFBE25-9DF1-4FB7-8A7A-B8A8ACC020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415041A-09F2-440D-8618-F6386C216F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47C0735-02A1-440E-9ABC-69828D72A6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70A6348-8D58-446C-AE85-BD27B9A04C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791005B-AFEF-48DC-B8ED-ECD4A169FA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190.02770000000001</c:v>
                </c:pt>
              </c:numCache>
            </c:numRef>
          </c:xVal>
          <c:yVal>
            <c:numRef>
              <c:f>Sheet1!$B$2:$B$2</c:f>
              <c:numCache>
                <c:formatCode>General</c:formatCode>
                <c:ptCount val="1"/>
                <c:pt idx="0">
                  <c:v>1.008</c:v>
                </c:pt>
              </c:numCache>
            </c:numRef>
          </c:yVal>
          <c:bubbleSize>
            <c:numRef>
              <c:f>Sheet1!$C$2:$C$2</c:f>
              <c:numCache>
                <c:formatCode>General</c:formatCode>
                <c:ptCount val="1"/>
                <c:pt idx="0">
                  <c:v>31788031</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8"/>
          <c:min val="15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F4FFFA0-EF73-4A5E-80EF-0656B8998D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C0294C6-7B81-40BE-9758-639CA47892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322924E-799A-4937-A106-0DE614383F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F2DFF8B-E16E-45E3-BF5C-80E4B5BDAC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7A35CA4-28B2-48D0-BCEC-49284F2171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5986E19-A44E-41C4-9265-EF4F104BC9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3CEC8B8-AC6A-4B64-90FF-E1E073E102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DBB4379-1E32-42E5-856A-DA4812740B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207.893</c:v>
                </c:pt>
              </c:numCache>
            </c:numRef>
          </c:xVal>
          <c:yVal>
            <c:numRef>
              <c:f>Sheet1!$B$2:$B$2</c:f>
              <c:numCache>
                <c:formatCode>General</c:formatCode>
                <c:ptCount val="1"/>
                <c:pt idx="0">
                  <c:v>1</c:v>
                </c:pt>
              </c:numCache>
            </c:numRef>
          </c:yVal>
          <c:bubbleSize>
            <c:numRef>
              <c:f>Sheet1!$C$2:$C$2</c:f>
              <c:numCache>
                <c:formatCode>General</c:formatCode>
                <c:ptCount val="1"/>
                <c:pt idx="0">
                  <c:v>1674786</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9"/>
          <c:min val="16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49EA720-6383-4470-BF38-013533F4AB2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83A9E94-40B8-4FEF-BCE2-4F5A423A3F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DA3AC05-D4E1-4B4C-983C-7E2C4ABD8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C785AEE-58DF-457F-8DC7-78037FEC87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8EB7039-8F61-4C2B-80CE-D413DCF67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CB91308-B649-49B2-B5FD-33337F9698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B1FC04A-1B8F-409B-A7AC-6896D60E23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6E839F6-C321-4A1C-B84C-52021E7EF5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208.25069999999999</c:v>
                </c:pt>
                <c:pt idx="1">
                  <c:v>390.87819999999999</c:v>
                </c:pt>
                <c:pt idx="2">
                  <c:v>316.08710000000002</c:v>
                </c:pt>
              </c:numCache>
            </c:numRef>
          </c:xVal>
          <c:yVal>
            <c:numRef>
              <c:f>Sheet1!$B$2:$B$4</c:f>
              <c:numCache>
                <c:formatCode>General</c:formatCode>
                <c:ptCount val="3"/>
                <c:pt idx="0">
                  <c:v>0.61299999999999999</c:v>
                </c:pt>
                <c:pt idx="1">
                  <c:v>2.3250000000000002</c:v>
                </c:pt>
                <c:pt idx="2">
                  <c:v>2.12</c:v>
                </c:pt>
              </c:numCache>
            </c:numRef>
          </c:yVal>
          <c:bubbleSize>
            <c:numRef>
              <c:f>Sheet1!$C$2:$C$4</c:f>
              <c:numCache>
                <c:formatCode>General</c:formatCode>
                <c:ptCount val="3"/>
                <c:pt idx="0">
                  <c:v>792602</c:v>
                </c:pt>
                <c:pt idx="1">
                  <c:v>599998</c:v>
                </c:pt>
                <c:pt idx="2">
                  <c:v>319248</c:v>
                </c:pt>
              </c:numCache>
            </c:numRef>
          </c:bubbleSize>
          <c:bubble3D val="0"/>
          <c:extLst>
            <c:ext xmlns:c15="http://schemas.microsoft.com/office/drawing/2012/chart" uri="{02D57815-91ED-43cb-92C2-25804820EDAC}">
              <c15:datalabelsRange>
                <c15:f>Sheet1!$E$2:$E$10</c15:f>
                <c15:dlblRangeCache>
                  <c:ptCount val="9"/>
                  <c:pt idx="0">
                    <c:v>Edgewell</c:v>
                  </c:pt>
                  <c:pt idx="1">
                    <c:v>Australian Gold</c:v>
                  </c:pt>
                  <c:pt idx="2">
                    <c:v>Sun &amp; Skin Care Research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9"/>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9A244DB-E49D-466D-B178-49C24DDEF0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F1C6C90-F90A-4193-8C00-D320812A6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4C5502B-5662-4701-9FF3-D091A15637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58A912C-9C76-4E16-A634-07B5C3F416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96E3D9A-68B5-4F57-90FC-3B62A688DD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1A3BEB8-815E-426F-8BFD-0F838B579C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DDA48B3-865B-44B9-A077-9EFF18027C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682F020-9E3C-4E4B-86F9-C37493BE9C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550.43579999999997</c:v>
                </c:pt>
              </c:numCache>
            </c:numRef>
          </c:xVal>
          <c:yVal>
            <c:numRef>
              <c:f>Sheet1!$B$2:$B$2</c:f>
              <c:numCache>
                <c:formatCode>General</c:formatCode>
                <c:ptCount val="1"/>
                <c:pt idx="0">
                  <c:v>1</c:v>
                </c:pt>
              </c:numCache>
            </c:numRef>
          </c:yVal>
          <c:bubbleSize>
            <c:numRef>
              <c:f>Sheet1!$C$2:$C$2</c:f>
              <c:numCache>
                <c:formatCode>General</c:formatCode>
                <c:ptCount val="1"/>
                <c:pt idx="0">
                  <c:v>12639657</c:v>
                </c:pt>
              </c:numCache>
            </c:numRef>
          </c:bubbleSize>
          <c:bubble3D val="0"/>
          <c:extLst>
            <c:ext xmlns:c15="http://schemas.microsoft.com/office/drawing/2012/chart" uri="{02D57815-91ED-43cb-92C2-25804820EDAC}">
              <c15:datalabelsRange>
                <c15:f>Sheet1!$E$2:$E$10</c15:f>
                <c15:dlblRangeCache>
                  <c:ptCount val="9"/>
                  <c:pt idx="0">
                    <c:v>Ifc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1"/>
          <c:min val="4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B7F8D53-018D-4F19-86C7-44BD08948E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83D8C38-4594-4461-A681-CF346689AF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7B15134-110E-412B-942F-F31A758BF6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0F78BCA-12DC-45F4-AE59-191132C39E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06922BC-4C22-4E95-9D2C-A540869EA2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416E8B7-0588-4E85-AD5D-D396A889F3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0A5804A-9F6A-4490-B15C-0F5D4BDB6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6D04B26-4F1D-49E2-8B30-6C27C084E7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257.71620000000001</c:v>
                </c:pt>
                <c:pt idx="1">
                  <c:v>245.40350000000001</c:v>
                </c:pt>
                <c:pt idx="2">
                  <c:v>84.552300000000002</c:v>
                </c:pt>
                <c:pt idx="3">
                  <c:v>77.248999999999995</c:v>
                </c:pt>
                <c:pt idx="4">
                  <c:v>188.10210000000001</c:v>
                </c:pt>
              </c:numCache>
            </c:numRef>
          </c:xVal>
          <c:yVal>
            <c:numRef>
              <c:f>Sheet1!$B$2:$B$6</c:f>
              <c:numCache>
                <c:formatCode>General</c:formatCode>
                <c:ptCount val="5"/>
                <c:pt idx="0">
                  <c:v>1.82</c:v>
                </c:pt>
                <c:pt idx="1">
                  <c:v>0.82599999999999996</c:v>
                </c:pt>
                <c:pt idx="2">
                  <c:v>0.47799999999999998</c:v>
                </c:pt>
                <c:pt idx="3">
                  <c:v>0.45200000000000001</c:v>
                </c:pt>
                <c:pt idx="4">
                  <c:v>3.4319999999999999</c:v>
                </c:pt>
              </c:numCache>
            </c:numRef>
          </c:yVal>
          <c:bubbleSize>
            <c:numRef>
              <c:f>Sheet1!$C$2:$C$6</c:f>
              <c:numCache>
                <c:formatCode>General</c:formatCode>
                <c:ptCount val="5"/>
                <c:pt idx="0">
                  <c:v>293211158</c:v>
                </c:pt>
                <c:pt idx="1">
                  <c:v>139524662</c:v>
                </c:pt>
                <c:pt idx="2">
                  <c:v>56361871</c:v>
                </c:pt>
                <c:pt idx="3">
                  <c:v>37642351</c:v>
                </c:pt>
                <c:pt idx="4">
                  <c:v>27380143</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9"/>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C6F336E-9EA5-40B6-AEAC-E4C61AA196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9CFBF97-46BC-445B-BA3B-4E6F6EB711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D70609E-90CD-43EC-A00D-10A1E2C0DB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C3F2948-2E1C-4323-BB54-4642FB327E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615A27D-8B30-4903-910B-A3AC9A96A4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7AF6D29-28C4-4607-B93E-48F610C70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CD2132F-DFEF-445A-8FD9-BA06F99C2D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18C0DFA-FDC5-421D-B0C9-59923715A1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262.49939999999998</c:v>
                </c:pt>
                <c:pt idx="1">
                  <c:v>272.35610000000003</c:v>
                </c:pt>
              </c:numCache>
            </c:numRef>
          </c:xVal>
          <c:yVal>
            <c:numRef>
              <c:f>Sheet1!$B$2:$B$3</c:f>
              <c:numCache>
                <c:formatCode>General</c:formatCode>
                <c:ptCount val="2"/>
                <c:pt idx="0">
                  <c:v>1.004</c:v>
                </c:pt>
                <c:pt idx="1">
                  <c:v>0.88200000000000001</c:v>
                </c:pt>
              </c:numCache>
            </c:numRef>
          </c:yVal>
          <c:bubbleSize>
            <c:numRef>
              <c:f>Sheet1!$C$2:$C$3</c:f>
              <c:numCache>
                <c:formatCode>General</c:formatCode>
                <c:ptCount val="2"/>
                <c:pt idx="0">
                  <c:v>16499925</c:v>
                </c:pt>
                <c:pt idx="1">
                  <c:v>714390</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7"/>
          <c:min val="21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C0E6874-2782-44A9-AD98-01FCD9CAD4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08E81E1-7AC7-42CF-BC19-537BEAA4E5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5BBB5DF-0530-4208-A55F-C4A7844AB4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4E9418E-43DD-441E-8F0A-5374D34AE3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4898E03-55F6-48F7-A265-7F303B4F64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1F53725-ABDB-4B21-BAEC-E3264B0FF76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A8B12B4-BF4A-4289-B01B-4DFC2FE96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2A16267-5816-4351-8085-6CA9AA7595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274.19709999999998</c:v>
                </c:pt>
              </c:numCache>
            </c:numRef>
          </c:xVal>
          <c:yVal>
            <c:numRef>
              <c:f>Sheet1!$B$2:$B$2</c:f>
              <c:numCache>
                <c:formatCode>General</c:formatCode>
                <c:ptCount val="1"/>
                <c:pt idx="0">
                  <c:v>0.996</c:v>
                </c:pt>
              </c:numCache>
            </c:numRef>
          </c:yVal>
          <c:bubbleSize>
            <c:numRef>
              <c:f>Sheet1!$C$2:$C$2</c:f>
              <c:numCache>
                <c:formatCode>General</c:formatCode>
                <c:ptCount val="1"/>
                <c:pt idx="0">
                  <c:v>121560916</c:v>
                </c:pt>
              </c:numCache>
            </c:numRef>
          </c:bubbleSize>
          <c:bubble3D val="0"/>
          <c:extLst>
            <c:ext xmlns:c15="http://schemas.microsoft.com/office/drawing/2012/chart" uri="{02D57815-91ED-43cb-92C2-25804820EDAC}">
              <c15:datalabelsRange>
                <c15:f>Sheet1!$E$2:$E$10</c15:f>
                <c15:dlblRangeCache>
                  <c:ptCount val="9"/>
                  <c:pt idx="0">
                    <c:v>Beiersdorf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2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B22C375-746E-4551-A259-05FB20F635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311DFA-BD33-403C-991D-ED08FCFFD0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26737CA3-2D4C-4E69-BFEA-82F51D5567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BB11B41-09C3-49ED-A156-0E58ABE9E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87295F1-F1EF-4658-8656-37865F0EFF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284B4F6-3978-41C1-B885-8B00A0AB9B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42AF1A3-905B-4B12-9B57-28FAD6E0AC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13CE980-0C66-4E13-8158-6728D3A648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239.16470000000001</c:v>
                </c:pt>
                <c:pt idx="1">
                  <c:v>197.36490000000001</c:v>
                </c:pt>
              </c:numCache>
            </c:numRef>
          </c:xVal>
          <c:yVal>
            <c:numRef>
              <c:f>Sheet1!$B$2:$B$3</c:f>
              <c:numCache>
                <c:formatCode>General</c:formatCode>
                <c:ptCount val="2"/>
                <c:pt idx="0">
                  <c:v>0.97799999999999998</c:v>
                </c:pt>
                <c:pt idx="1">
                  <c:v>0.93400000000000005</c:v>
                </c:pt>
              </c:numCache>
            </c:numRef>
          </c:yVal>
          <c:bubbleSize>
            <c:numRef>
              <c:f>Sheet1!$C$2:$C$3</c:f>
              <c:numCache>
                <c:formatCode>General</c:formatCode>
                <c:ptCount val="2"/>
                <c:pt idx="0">
                  <c:v>281719220</c:v>
                </c:pt>
                <c:pt idx="1">
                  <c:v>245940214</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7"/>
          <c:min val="15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6EFE7E-DE5C-4EC7-A44A-D6EA1AE5B5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A51413-0DD5-4806-ADA4-CE6AECC0F4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9A68734-1560-4D01-8F59-2DC9C6C36A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07D31C8-2DAC-4129-8D5A-9536945501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FD389BA-F8B3-4330-AC3C-C129CB3BF0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BA71237-0932-4CD7-9EAA-7B3D969AEB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8ACB754-CFEC-43DB-B5FE-FFBB4260AD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D60ACA7-6935-4DEE-91BB-9318C9E8F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264.9982</c:v>
                </c:pt>
                <c:pt idx="1">
                  <c:v>417.04509999999999</c:v>
                </c:pt>
                <c:pt idx="2">
                  <c:v>213.762</c:v>
                </c:pt>
              </c:numCache>
            </c:numRef>
          </c:xVal>
          <c:yVal>
            <c:numRef>
              <c:f>Sheet1!$B$2:$B$4</c:f>
              <c:numCache>
                <c:formatCode>General</c:formatCode>
                <c:ptCount val="3"/>
                <c:pt idx="0">
                  <c:v>0.96</c:v>
                </c:pt>
                <c:pt idx="1">
                  <c:v>5.7969999999999997</c:v>
                </c:pt>
                <c:pt idx="2">
                  <c:v>1.024</c:v>
                </c:pt>
              </c:numCache>
            </c:numRef>
          </c:yVal>
          <c:bubbleSize>
            <c:numRef>
              <c:f>Sheet1!$C$2:$C$4</c:f>
              <c:numCache>
                <c:formatCode>General</c:formatCode>
                <c:ptCount val="3"/>
                <c:pt idx="0">
                  <c:v>61261761</c:v>
                </c:pt>
                <c:pt idx="1">
                  <c:v>2959352</c:v>
                </c:pt>
                <c:pt idx="2">
                  <c:v>2052543</c:v>
                </c:pt>
              </c:numCache>
            </c:numRef>
          </c:bubbleSize>
          <c:bubble3D val="0"/>
          <c:extLst>
            <c:ext xmlns:c15="http://schemas.microsoft.com/office/drawing/2012/chart" uri="{02D57815-91ED-43cb-92C2-25804820EDAC}">
              <c15:datalabelsRange>
                <c15:f>Sheet1!$E$2:$E$10</c15:f>
                <c15:dlblRangeCache>
                  <c:ptCount val="9"/>
                  <c:pt idx="0">
                    <c:v>Edgewell</c:v>
                  </c:pt>
                  <c:pt idx="1">
                    <c:v>Labs. Expanscience</c:v>
                  </c:pt>
                  <c:pt idx="2">
                    <c:v>Sun &amp; Skin Care Research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0"/>
          <c:min val="17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C9C7A27-573F-47AD-8A36-65284E0A94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6459BE9-D741-4320-BB7D-C0D149E25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3FA5B8C-1800-402B-B4EE-0E8BE9D1AD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3009360-C03A-469B-AC94-940CBE7B9B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428F96C-2675-4B93-8879-D25661E82F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BA7EF95-72FC-4B6D-B714-8ECEFF9CFA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74B3F50-72A3-4C2B-9902-71520BA830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AFF4D11-ED22-4A7C-9792-255F2AB61D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205.0504</c:v>
                </c:pt>
              </c:numCache>
            </c:numRef>
          </c:xVal>
          <c:yVal>
            <c:numRef>
              <c:f>Sheet1!$B$2:$B$2</c:f>
              <c:numCache>
                <c:formatCode>General</c:formatCode>
                <c:ptCount val="1"/>
                <c:pt idx="0">
                  <c:v>1</c:v>
                </c:pt>
              </c:numCache>
            </c:numRef>
          </c:yVal>
          <c:bubbleSize>
            <c:numRef>
              <c:f>Sheet1!$C$2:$C$2</c:f>
              <c:numCache>
                <c:formatCode>General</c:formatCode>
                <c:ptCount val="1"/>
                <c:pt idx="0">
                  <c:v>1562689</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6"/>
          <c:min val="1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D0F6F3E-629F-48F2-83A2-89489173A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60685CC7-A20C-412C-91BD-57CD83684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1B8D4B97-0A35-4258-8D88-DF06EFAC50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B66BD47A-D2BB-452A-A6AC-F52FC409CB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6696D3FF-70E2-490A-B830-6EA6F50566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3B3B62AE-159F-4605-B004-808F9F30B4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2CA6B6BC-6CD4-4330-A833-99A8618AFE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F576AF09-C55F-4991-A4B4-334AD1F717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614.44690000000003</c:v>
                </c:pt>
                <c:pt idx="1">
                  <c:v>287.61689999999999</c:v>
                </c:pt>
                <c:pt idx="2">
                  <c:v>624.47</c:v>
                </c:pt>
              </c:numCache>
            </c:numRef>
          </c:xVal>
          <c:yVal>
            <c:numRef>
              <c:f>Sheet1!$B$2:$B$4</c:f>
              <c:numCache>
                <c:formatCode>General</c:formatCode>
                <c:ptCount val="3"/>
                <c:pt idx="0">
                  <c:v>0.77100000000000002</c:v>
                </c:pt>
                <c:pt idx="1">
                  <c:v>1.331</c:v>
                </c:pt>
                <c:pt idx="2">
                  <c:v>1.23</c:v>
                </c:pt>
              </c:numCache>
            </c:numRef>
          </c:yVal>
          <c:bubbleSize>
            <c:numRef>
              <c:f>Sheet1!$C$2:$C$4</c:f>
              <c:numCache>
                <c:formatCode>General</c:formatCode>
                <c:ptCount val="3"/>
                <c:pt idx="0">
                  <c:v>6626810</c:v>
                </c:pt>
                <c:pt idx="1">
                  <c:v>4484235</c:v>
                </c:pt>
                <c:pt idx="2">
                  <c:v>4388775</c:v>
                </c:pt>
              </c:numCache>
            </c:numRef>
          </c:bubbleSize>
          <c:bubble3D val="0"/>
          <c:extLst>
            <c:ext xmlns:c15="http://schemas.microsoft.com/office/drawing/2012/chart" uri="{02D57815-91ED-43cb-92C2-25804820EDAC}">
              <c15:datalabelsRange>
                <c15:f>Sheet1!$E$2:$E$10</c15:f>
                <c15:dlblRangeCache>
                  <c:ptCount val="9"/>
                  <c:pt idx="0">
                    <c:v>Isdin</c:v>
                  </c:pt>
                  <c:pt idx="1">
                    <c:v>Eclipsol</c:v>
                  </c:pt>
                  <c:pt idx="2">
                    <c:v>La Roche-Posay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49"/>
          <c:min val="23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FA63B0C-0D7A-4193-AF1C-6DCB6E75FD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9E3E6B4-FFC5-41AF-8B98-CC82CA293C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857BB5C-F00C-4D8D-B22B-C25497653F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DD79AAE-9974-4559-A41A-8E04BF9DA6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81273D7-2753-49C6-84EA-199D3D349C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9761398-807C-4537-90CC-541521D942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7AE5A8A-BB3B-4DFF-A961-1A4ACF36ED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71E15F-B831-4D22-8444-763E8CE48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214.5033</c:v>
                </c:pt>
              </c:numCache>
            </c:numRef>
          </c:xVal>
          <c:yVal>
            <c:numRef>
              <c:f>Sheet1!$B$2:$B$2</c:f>
              <c:numCache>
                <c:formatCode>General</c:formatCode>
                <c:ptCount val="1"/>
                <c:pt idx="0">
                  <c:v>0.92800000000000005</c:v>
                </c:pt>
              </c:numCache>
            </c:numRef>
          </c:yVal>
          <c:bubbleSize>
            <c:numRef>
              <c:f>Sheet1!$C$2:$C$2</c:f>
              <c:numCache>
                <c:formatCode>General</c:formatCode>
                <c:ptCount val="1"/>
                <c:pt idx="0">
                  <c:v>13053599</c:v>
                </c:pt>
              </c:numCache>
            </c:numRef>
          </c:bubbleSize>
          <c:bubble3D val="0"/>
          <c:extLst>
            <c:ext xmlns:c15="http://schemas.microsoft.com/office/drawing/2012/chart" uri="{02D57815-91ED-43cb-92C2-25804820EDAC}">
              <c15:datalabelsRange>
                <c15:f>Sheet1!$E$2:$E$10</c15:f>
                <c15:dlblRangeCache>
                  <c:ptCount val="9"/>
                  <c:pt idx="0">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7"/>
          <c:min val="17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B23FB9-ED26-4219-9981-2831B57793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0682499-AB01-4AF6-A9D0-2E5B8A44A6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0238FFA-74CE-4CA8-886D-332B5EF366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DDFD73E-71CA-41EF-899A-85BACA2B91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15DD0AD-9103-447D-80EF-E863A2DB7F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AC5BDF6-4892-4AF9-BEE5-3A67B99E5A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B589B88-2E6F-4690-B1BA-1BE0D7022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95BA9D0-E14E-4F00-AED7-75F2EC65A3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273.11759999999998</c:v>
                </c:pt>
                <c:pt idx="1">
                  <c:v>351.66789999999997</c:v>
                </c:pt>
                <c:pt idx="2">
                  <c:v>322.3177</c:v>
                </c:pt>
                <c:pt idx="3">
                  <c:v>410.1413</c:v>
                </c:pt>
              </c:numCache>
            </c:numRef>
          </c:xVal>
          <c:yVal>
            <c:numRef>
              <c:f>Sheet1!$B$2:$B$5</c:f>
              <c:numCache>
                <c:formatCode>General</c:formatCode>
                <c:ptCount val="4"/>
                <c:pt idx="0">
                  <c:v>0.55500000000000005</c:v>
                </c:pt>
                <c:pt idx="1">
                  <c:v>1.9970000000000001</c:v>
                </c:pt>
                <c:pt idx="2">
                  <c:v>2.2029999999999998</c:v>
                </c:pt>
                <c:pt idx="3">
                  <c:v>2.89</c:v>
                </c:pt>
              </c:numCache>
            </c:numRef>
          </c:yVal>
          <c:bubbleSize>
            <c:numRef>
              <c:f>Sheet1!$C$2:$C$5</c:f>
              <c:numCache>
                <c:formatCode>General</c:formatCode>
                <c:ptCount val="4"/>
                <c:pt idx="0">
                  <c:v>2219627</c:v>
                </c:pt>
                <c:pt idx="1">
                  <c:v>2139196</c:v>
                </c:pt>
                <c:pt idx="2">
                  <c:v>871547</c:v>
                </c:pt>
                <c:pt idx="3">
                  <c:v>191536</c:v>
                </c:pt>
              </c:numCache>
            </c:numRef>
          </c:bubbleSize>
          <c:bubble3D val="0"/>
          <c:extLst>
            <c:ext xmlns:c15="http://schemas.microsoft.com/office/drawing/2012/chart" uri="{02D57815-91ED-43cb-92C2-25804820EDAC}">
              <c15:datalabelsRange>
                <c15:f>Sheet1!$E$2:$E$10</c15:f>
                <c15:dlblRangeCache>
                  <c:ptCount val="9"/>
                  <c:pt idx="0">
                    <c:v>Edgewell</c:v>
                  </c:pt>
                  <c:pt idx="1">
                    <c:v>Australian Gold</c:v>
                  </c:pt>
                  <c:pt idx="2">
                    <c:v>Sun &amp; Skin Care Research</c:v>
                  </c:pt>
                  <c:pt idx="3">
                    <c:v>Labs. Expanscience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2"/>
          <c:min val="2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823FBE9-D3BE-4284-B3DC-DB465CC138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D5A8819-560E-4D0E-ABD0-DA6376BC9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B2563C0-0B7A-471F-A994-EDE8EF981F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77DC29C-C9D9-4C01-BB7F-0782A396CD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F0610F2-2A79-4709-B47E-FA2221B80D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3C96475-035C-454C-8FE2-6E6420F8D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9F26D7B-CEC0-42B0-8EB7-23E46FDD4E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CD98BFB-B997-46FF-9705-489C321F16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351.44110000000001</c:v>
                </c:pt>
              </c:numCache>
            </c:numRef>
          </c:xVal>
          <c:yVal>
            <c:numRef>
              <c:f>Sheet1!$B$2:$B$2</c:f>
              <c:numCache>
                <c:formatCode>General</c:formatCode>
                <c:ptCount val="1"/>
                <c:pt idx="0">
                  <c:v>0.38600000000000001</c:v>
                </c:pt>
              </c:numCache>
            </c:numRef>
          </c:yVal>
          <c:bubbleSize>
            <c:numRef>
              <c:f>Sheet1!$C$2:$C$2</c:f>
              <c:numCache>
                <c:formatCode>General</c:formatCode>
                <c:ptCount val="1"/>
                <c:pt idx="0">
                  <c:v>2155740</c:v>
                </c:pt>
              </c:numCache>
            </c:numRef>
          </c:bubbleSize>
          <c:bubble3D val="0"/>
          <c:extLst>
            <c:ext xmlns:c15="http://schemas.microsoft.com/office/drawing/2012/chart" uri="{02D57815-91ED-43cb-92C2-25804820EDAC}">
              <c15:datalabelsRange>
                <c15:f>Sheet1!$E$2:$E$10</c15:f>
                <c15:dlblRangeCache>
                  <c:ptCount val="9"/>
                  <c:pt idx="0">
                    <c:v>J&amp;J</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2"/>
          <c:min val="28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986E798-277B-4F57-8F6B-AB14DDCF4B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BAFA01-CA9C-4FA5-9F9F-DED2EACA73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252BC7D-DE1E-4BB7-A3FB-CC86E7BE5D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BA1F84F-0B49-4959-9041-7F97081DC6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9D2FBB3-36FF-4296-9E2B-FE2054B526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1D297E6-1FD6-46BF-B907-3ED06979D9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B5A2C66-C34F-4DE8-890B-4396D9471D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AB8DB01-C9E2-439F-A637-D0D73E20D7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572.85310000000004</c:v>
                </c:pt>
                <c:pt idx="1">
                  <c:v>637.73310000000004</c:v>
                </c:pt>
                <c:pt idx="2">
                  <c:v>704.71749999999997</c:v>
                </c:pt>
              </c:numCache>
            </c:numRef>
          </c:xVal>
          <c:yVal>
            <c:numRef>
              <c:f>Sheet1!$B$2:$B$4</c:f>
              <c:numCache>
                <c:formatCode>General</c:formatCode>
                <c:ptCount val="3"/>
                <c:pt idx="0">
                  <c:v>1.675</c:v>
                </c:pt>
                <c:pt idx="1">
                  <c:v>0.78500000000000003</c:v>
                </c:pt>
                <c:pt idx="2">
                  <c:v>0.86599999999999999</c:v>
                </c:pt>
              </c:numCache>
            </c:numRef>
          </c:yVal>
          <c:bubbleSize>
            <c:numRef>
              <c:f>Sheet1!$C$2:$C$4</c:f>
              <c:numCache>
                <c:formatCode>General</c:formatCode>
                <c:ptCount val="3"/>
                <c:pt idx="0">
                  <c:v>31795641</c:v>
                </c:pt>
                <c:pt idx="1">
                  <c:v>29178838</c:v>
                </c:pt>
                <c:pt idx="2">
                  <c:v>3737117</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Ifc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6"/>
          <c:min val="45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B287A5B-4E61-4331-AEC6-41BFD5CD1E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F3ACAA0-EE4C-4584-ABB2-119677349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81F37FF-2FA4-452E-BE7A-9090C7A296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40387453-4B23-4FFE-B2FD-C2E24D40E0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890820BF-C88C-4F9D-8704-74771BE842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3AED5458-367D-4F59-8848-FD4B13ABD0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5CB8F37E-FF7C-4E89-936C-FFE0D77401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A16750C-6FF0-4111-A12E-B3218AC61E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618.10490000000004</c:v>
                </c:pt>
                <c:pt idx="1">
                  <c:v>301.66059999999999</c:v>
                </c:pt>
                <c:pt idx="2">
                  <c:v>700.57600000000002</c:v>
                </c:pt>
                <c:pt idx="3">
                  <c:v>659.19629999999995</c:v>
                </c:pt>
                <c:pt idx="4">
                  <c:v>703.88639999999998</c:v>
                </c:pt>
                <c:pt idx="5">
                  <c:v>726.53290000000004</c:v>
                </c:pt>
                <c:pt idx="6">
                  <c:v>628.62009999999998</c:v>
                </c:pt>
                <c:pt idx="7">
                  <c:v>346.98590000000002</c:v>
                </c:pt>
              </c:numCache>
            </c:numRef>
          </c:xVal>
          <c:yVal>
            <c:numRef>
              <c:f>Sheet1!$B$2:$B$9</c:f>
              <c:numCache>
                <c:formatCode>General</c:formatCode>
                <c:ptCount val="8"/>
                <c:pt idx="0">
                  <c:v>1.88</c:v>
                </c:pt>
                <c:pt idx="1">
                  <c:v>0.5</c:v>
                </c:pt>
                <c:pt idx="2">
                  <c:v>1.2809999999999999</c:v>
                </c:pt>
                <c:pt idx="3">
                  <c:v>1.0740000000000001</c:v>
                </c:pt>
                <c:pt idx="4">
                  <c:v>1.2490000000000001</c:v>
                </c:pt>
                <c:pt idx="5">
                  <c:v>3.5819999999999999</c:v>
                </c:pt>
                <c:pt idx="6">
                  <c:v>1.9550000000000001</c:v>
                </c:pt>
                <c:pt idx="7">
                  <c:v>0.61899999999999999</c:v>
                </c:pt>
              </c:numCache>
            </c:numRef>
          </c:yVal>
          <c:bubbleSize>
            <c:numRef>
              <c:f>Sheet1!$C$2:$C$9</c:f>
              <c:numCache>
                <c:formatCode>General</c:formatCode>
                <c:ptCount val="8"/>
                <c:pt idx="0">
                  <c:v>293910122</c:v>
                </c:pt>
                <c:pt idx="1">
                  <c:v>158153722</c:v>
                </c:pt>
                <c:pt idx="2">
                  <c:v>141125423</c:v>
                </c:pt>
                <c:pt idx="3">
                  <c:v>134451648</c:v>
                </c:pt>
                <c:pt idx="4">
                  <c:v>93898444</c:v>
                </c:pt>
                <c:pt idx="5">
                  <c:v>46613626</c:v>
                </c:pt>
                <c:pt idx="6">
                  <c:v>45192131</c:v>
                </c:pt>
                <c:pt idx="7">
                  <c:v>24712335</c:v>
                </c:pt>
              </c:numCache>
            </c:numRef>
          </c:bubbleSize>
          <c:bubble3D val="0"/>
          <c:extLst>
            <c:ext xmlns:c15="http://schemas.microsoft.com/office/drawing/2012/chart" uri="{02D57815-91ED-43cb-92C2-25804820EDAC}">
              <c15:datalabelsRange>
                <c15:f>Sheet1!$E$2:$E$10</c15:f>
                <c15:dlblRangeCache>
                  <c:ptCount val="9"/>
                  <c:pt idx="0">
                    <c:v>Isdin</c:v>
                  </c:pt>
                  <c:pt idx="1">
                    <c:v>J&amp;J</c:v>
                  </c:pt>
                  <c:pt idx="2">
                    <c:v>L'Oreal</c:v>
                  </c:pt>
                  <c:pt idx="3">
                    <c:v>Pierre Fabre</c:v>
                  </c:pt>
                  <c:pt idx="4">
                    <c:v>Beiersdorf</c:v>
                  </c:pt>
                  <c:pt idx="5">
                    <c:v>Bioderma</c:v>
                  </c:pt>
                  <c:pt idx="6">
                    <c:v>Ifc</c:v>
                  </c:pt>
                  <c:pt idx="7">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72"/>
          <c:min val="24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8BBF4E1-494A-436C-97E0-B0D7C50E9A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74BBC62-6F1E-4BE2-AF94-D82E13CED1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60DFF68-19DE-4A70-AC50-A0BBE7A0A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9E137B0-2DFF-430C-AD03-02C47E976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2D5D279-0EA7-49F7-8CA8-C4A8C117DA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377038-728D-4BD4-ACCD-26D5A421F2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4DD7987-B7DA-48B1-ACE9-5F87123A20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D86B502-34CF-4C32-A747-8ED8477974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618.98260000000005</c:v>
                </c:pt>
                <c:pt idx="1">
                  <c:v>632.22529999999995</c:v>
                </c:pt>
                <c:pt idx="2">
                  <c:v>747.31100000000004</c:v>
                </c:pt>
                <c:pt idx="3">
                  <c:v>640.42579999999998</c:v>
                </c:pt>
                <c:pt idx="4">
                  <c:v>596.89359999999999</c:v>
                </c:pt>
                <c:pt idx="5">
                  <c:v>600.24639999999999</c:v>
                </c:pt>
              </c:numCache>
            </c:numRef>
          </c:xVal>
          <c:yVal>
            <c:numRef>
              <c:f>Sheet1!$B$2:$B$7</c:f>
              <c:numCache>
                <c:formatCode>General</c:formatCode>
                <c:ptCount val="6"/>
                <c:pt idx="0">
                  <c:v>0.92200000000000004</c:v>
                </c:pt>
                <c:pt idx="1">
                  <c:v>0.95799999999999996</c:v>
                </c:pt>
                <c:pt idx="2">
                  <c:v>1.26</c:v>
                </c:pt>
                <c:pt idx="3">
                  <c:v>0.95399999999999996</c:v>
                </c:pt>
                <c:pt idx="4">
                  <c:v>0.89300000000000002</c:v>
                </c:pt>
                <c:pt idx="5">
                  <c:v>1.419</c:v>
                </c:pt>
              </c:numCache>
            </c:numRef>
          </c:yVal>
          <c:bubbleSize>
            <c:numRef>
              <c:f>Sheet1!$C$2:$C$7</c:f>
              <c:numCache>
                <c:formatCode>General</c:formatCode>
                <c:ptCount val="6"/>
                <c:pt idx="0">
                  <c:v>137352856</c:v>
                </c:pt>
                <c:pt idx="1">
                  <c:v>70816815</c:v>
                </c:pt>
                <c:pt idx="2">
                  <c:v>56541549</c:v>
                </c:pt>
                <c:pt idx="3">
                  <c:v>23466483</c:v>
                </c:pt>
                <c:pt idx="4">
                  <c:v>21588447</c:v>
                </c:pt>
                <c:pt idx="5">
                  <c:v>17920958</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Pierre Fabre</c:v>
                  </c:pt>
                  <c:pt idx="3">
                    <c:v>Ifc</c:v>
                  </c:pt>
                  <c:pt idx="4">
                    <c:v>Beiersdorf</c:v>
                  </c:pt>
                  <c:pt idx="5">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7"/>
          <c:min val="47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DE46F2B-9011-44A3-B904-089ABEAF6C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CAD2AA5-E5FB-4BC9-9305-82E629D65A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BA4A349-AD15-4487-8A83-14F581FD25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E5E6708-F4AA-4304-B8F7-D7FFD2D7DC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9EEF79D-452B-487B-95B5-446134FF15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DFE06F8-FC11-47A9-A72C-45EDCE63C2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02F6B59-AA59-4198-AC05-00E6E06AD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92DB77A-D7B6-46BD-8C18-A547ACBA07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632.08420000000001</c:v>
                </c:pt>
                <c:pt idx="1">
                  <c:v>632.31629999999996</c:v>
                </c:pt>
                <c:pt idx="2">
                  <c:v>582.02020000000005</c:v>
                </c:pt>
                <c:pt idx="3">
                  <c:v>663.69219999999996</c:v>
                </c:pt>
                <c:pt idx="4">
                  <c:v>752.56579999999997</c:v>
                </c:pt>
                <c:pt idx="5">
                  <c:v>511.63319999999999</c:v>
                </c:pt>
              </c:numCache>
            </c:numRef>
          </c:xVal>
          <c:yVal>
            <c:numRef>
              <c:f>Sheet1!$B$2:$B$7</c:f>
              <c:numCache>
                <c:formatCode>General</c:formatCode>
                <c:ptCount val="6"/>
                <c:pt idx="0">
                  <c:v>0.5</c:v>
                </c:pt>
                <c:pt idx="1">
                  <c:v>2.4620000000000002</c:v>
                </c:pt>
                <c:pt idx="2">
                  <c:v>2.2690000000000001</c:v>
                </c:pt>
                <c:pt idx="3">
                  <c:v>2.3769999999999998</c:v>
                </c:pt>
                <c:pt idx="4">
                  <c:v>5.3550000000000004</c:v>
                </c:pt>
                <c:pt idx="5">
                  <c:v>1</c:v>
                </c:pt>
              </c:numCache>
            </c:numRef>
          </c:yVal>
          <c:bubbleSize>
            <c:numRef>
              <c:f>Sheet1!$C$2:$C$7</c:f>
              <c:numCache>
                <c:formatCode>General</c:formatCode>
                <c:ptCount val="6"/>
                <c:pt idx="0">
                  <c:v>106368391</c:v>
                </c:pt>
                <c:pt idx="1">
                  <c:v>81286153</c:v>
                </c:pt>
                <c:pt idx="2">
                  <c:v>57204435</c:v>
                </c:pt>
                <c:pt idx="3">
                  <c:v>22137452</c:v>
                </c:pt>
                <c:pt idx="4">
                  <c:v>12419594</c:v>
                </c:pt>
                <c:pt idx="5">
                  <c:v>5839270</c:v>
                </c:pt>
              </c:numCache>
            </c:numRef>
          </c:bubbleSize>
          <c:bubble3D val="0"/>
          <c:extLst>
            <c:ext xmlns:c15="http://schemas.microsoft.com/office/drawing/2012/chart" uri="{02D57815-91ED-43cb-92C2-25804820EDAC}">
              <c15:datalabelsRange>
                <c15:f>Sheet1!$E$2:$E$10</c15:f>
                <c15:dlblRangeCache>
                  <c:ptCount val="9"/>
                  <c:pt idx="0">
                    <c:v>Isdin</c:v>
                  </c:pt>
                  <c:pt idx="1">
                    <c:v>Beiersdorf</c:v>
                  </c:pt>
                  <c:pt idx="2">
                    <c:v>L'Oreal</c:v>
                  </c:pt>
                  <c:pt idx="3">
                    <c:v>Ifc</c:v>
                  </c:pt>
                  <c:pt idx="4">
                    <c:v>Bioderma</c:v>
                  </c:pt>
                  <c:pt idx="5">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3"/>
          <c:min val="4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38E7769-610C-454D-9618-60712346B2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2C02907-3882-45FA-8C4C-D931203056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6BD5E724-A7EC-4A88-9042-02FAEB6C6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7FD9F75-989B-4457-968D-2FABBC33FA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892E36D-A413-4B6B-BA74-26BDA76F63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52C60BF-F2F7-4CDC-AC9C-5DAC2C0A7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DFC706B-E348-4A86-95F7-82A0557413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2E40F7E-3E72-4DF3-A552-5BE6D0582B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687.48429999999996</c:v>
                </c:pt>
                <c:pt idx="1">
                  <c:v>824.6857</c:v>
                </c:pt>
              </c:numCache>
            </c:numRef>
          </c:xVal>
          <c:yVal>
            <c:numRef>
              <c:f>Sheet1!$B$2:$B$3</c:f>
              <c:numCache>
                <c:formatCode>General</c:formatCode>
                <c:ptCount val="2"/>
                <c:pt idx="0">
                  <c:v>0.879</c:v>
                </c:pt>
                <c:pt idx="1">
                  <c:v>2.84</c:v>
                </c:pt>
              </c:numCache>
            </c:numRef>
          </c:yVal>
          <c:bubbleSize>
            <c:numRef>
              <c:f>Sheet1!$C$2:$C$3</c:f>
              <c:numCache>
                <c:formatCode>General</c:formatCode>
                <c:ptCount val="2"/>
                <c:pt idx="0">
                  <c:v>34448463</c:v>
                </c:pt>
                <c:pt idx="1">
                  <c:v>7277027</c:v>
                </c:pt>
              </c:numCache>
            </c:numRef>
          </c:bubbleSize>
          <c:bubble3D val="0"/>
          <c:extLst>
            <c:ext xmlns:c15="http://schemas.microsoft.com/office/drawing/2012/chart" uri="{02D57815-91ED-43cb-92C2-25804820EDAC}">
              <c15:datalabelsRange>
                <c15:f>Sheet1!$E$2:$E$10</c15:f>
                <c15:dlblRangeCache>
                  <c:ptCount val="9"/>
                  <c:pt idx="0">
                    <c:v>Beiersdorf</c:v>
                  </c:pt>
                  <c:pt idx="1">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90"/>
          <c:min val="55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0FB7C69-05A5-4E04-975D-2321CA29D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5DC9121-25F9-40E4-AD92-B9D6A5F28D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DA83626-6971-4232-B750-6EF24FD3AC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BE12431-2952-41BD-8247-E518FB9BE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1618862F-0DA9-4D8A-8F10-B04EBAD988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630D0C7F-8679-45A9-AEA6-EA5F959958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AF64281-2239-4A1F-8A6C-39B8835A74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A530876-B024-4B97-8ACA-C6CBB6E30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316.46140000000003</c:v>
                </c:pt>
                <c:pt idx="1">
                  <c:v>628.96190000000001</c:v>
                </c:pt>
                <c:pt idx="2">
                  <c:v>700.29290000000003</c:v>
                </c:pt>
                <c:pt idx="3">
                  <c:v>516.58640000000003</c:v>
                </c:pt>
                <c:pt idx="4">
                  <c:v>603.49339999999995</c:v>
                </c:pt>
                <c:pt idx="5">
                  <c:v>447.51420000000002</c:v>
                </c:pt>
                <c:pt idx="6">
                  <c:v>888.16780000000006</c:v>
                </c:pt>
              </c:numCache>
            </c:numRef>
          </c:xVal>
          <c:yVal>
            <c:numRef>
              <c:f>Sheet1!$B$2:$B$8</c:f>
              <c:numCache>
                <c:formatCode>General</c:formatCode>
                <c:ptCount val="7"/>
                <c:pt idx="0">
                  <c:v>1.224</c:v>
                </c:pt>
                <c:pt idx="1">
                  <c:v>1.46</c:v>
                </c:pt>
                <c:pt idx="2">
                  <c:v>0.78200000000000003</c:v>
                </c:pt>
                <c:pt idx="3">
                  <c:v>0.78400000000000003</c:v>
                </c:pt>
                <c:pt idx="4">
                  <c:v>0.46500000000000002</c:v>
                </c:pt>
                <c:pt idx="5">
                  <c:v>0.70399999999999996</c:v>
                </c:pt>
                <c:pt idx="6">
                  <c:v>0.879</c:v>
                </c:pt>
              </c:numCache>
            </c:numRef>
          </c:yVal>
          <c:bubbleSize>
            <c:numRef>
              <c:f>Sheet1!$C$2:$C$8</c:f>
              <c:numCache>
                <c:formatCode>General</c:formatCode>
                <c:ptCount val="7"/>
                <c:pt idx="0">
                  <c:v>39736790</c:v>
                </c:pt>
                <c:pt idx="1">
                  <c:v>18058126</c:v>
                </c:pt>
                <c:pt idx="2">
                  <c:v>9653538</c:v>
                </c:pt>
                <c:pt idx="3">
                  <c:v>9608507</c:v>
                </c:pt>
                <c:pt idx="4">
                  <c:v>8407267</c:v>
                </c:pt>
                <c:pt idx="5">
                  <c:v>2911975</c:v>
                </c:pt>
                <c:pt idx="6">
                  <c:v>2900756</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Beiersdorf</c:v>
                  </c:pt>
                  <c:pt idx="3">
                    <c:v>Galderma</c:v>
                  </c:pt>
                  <c:pt idx="4">
                    <c:v>Pierre Fabre</c:v>
                  </c:pt>
                  <c:pt idx="5">
                    <c:v>Glaxosmithkline</c:v>
                  </c:pt>
                  <c:pt idx="6">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66"/>
          <c:min val="25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170FA06-37EE-4DD6-BC7D-059A3BC9D0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0313FEF-7AF9-4F28-A26B-ED83298A04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C1F1D8F-EF5B-441E-86A5-30D6AC0AF6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78FF652-BB15-4C5A-90B7-8A2EA69AEC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C521505-B022-4A61-9672-39E3DE7FA3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16EBE19-4DB0-4FD9-9121-3B2FB0D1A6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D20B94-A5FC-48F0-ABEB-AC70EE87BE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33E7FA8-976B-4AF4-8029-8766E1DB75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636.27970000000005</c:v>
                </c:pt>
                <c:pt idx="1">
                  <c:v>654.95699999999999</c:v>
                </c:pt>
                <c:pt idx="2">
                  <c:v>300.2527</c:v>
                </c:pt>
              </c:numCache>
            </c:numRef>
          </c:xVal>
          <c:yVal>
            <c:numRef>
              <c:f>Sheet1!$B$2:$B$4</c:f>
              <c:numCache>
                <c:formatCode>General</c:formatCode>
                <c:ptCount val="3"/>
                <c:pt idx="0">
                  <c:v>0.754</c:v>
                </c:pt>
                <c:pt idx="1">
                  <c:v>1.286</c:v>
                </c:pt>
                <c:pt idx="2">
                  <c:v>1.379</c:v>
                </c:pt>
              </c:numCache>
            </c:numRef>
          </c:yVal>
          <c:bubbleSize>
            <c:numRef>
              <c:f>Sheet1!$C$2:$C$4</c:f>
              <c:numCache>
                <c:formatCode>General</c:formatCode>
                <c:ptCount val="3"/>
                <c:pt idx="0">
                  <c:v>6581041</c:v>
                </c:pt>
                <c:pt idx="1">
                  <c:v>4375768</c:v>
                </c:pt>
                <c:pt idx="2">
                  <c:v>4101452</c:v>
                </c:pt>
              </c:numCache>
            </c:numRef>
          </c:bubbleSize>
          <c:bubble3D val="0"/>
          <c:extLst>
            <c:ext xmlns:c15="http://schemas.microsoft.com/office/drawing/2012/chart" uri="{02D57815-91ED-43cb-92C2-25804820EDAC}">
              <c15:datalabelsRange>
                <c15:f>Sheet1!$E$2:$E$10</c15:f>
                <c15:dlblRangeCache>
                  <c:ptCount val="9"/>
                  <c:pt idx="0">
                    <c:v>Isdin</c:v>
                  </c:pt>
                  <c:pt idx="1">
                    <c:v>L'Oreal</c:v>
                  </c:pt>
                  <c:pt idx="2">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6"/>
          <c:min val="24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8975F83C-5618-4472-A20C-599D5E9EAE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211C88F4-792A-4714-BE51-21A8FA7CAA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B31B75C2-A630-4ADD-BCC7-A913004E4C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427786FA-81C6-4316-B50A-569118E282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D261D320-31FF-4DD5-8C4B-425074FAAC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36A2BF63-1CFB-4157-8E7A-F16A8137E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65F9952-30F2-4CB9-BA1C-BDD2701668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68730E77-96CB-4BC5-B049-75776183E9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721.28530000000001</c:v>
                </c:pt>
                <c:pt idx="1">
                  <c:v>975.346</c:v>
                </c:pt>
                <c:pt idx="2">
                  <c:v>605.37639999999999</c:v>
                </c:pt>
              </c:numCache>
            </c:numRef>
          </c:xVal>
          <c:yVal>
            <c:numRef>
              <c:f>Sheet1!$B$2:$B$4</c:f>
              <c:numCache>
                <c:formatCode>General</c:formatCode>
                <c:ptCount val="3"/>
                <c:pt idx="0">
                  <c:v>0.90300000000000002</c:v>
                </c:pt>
                <c:pt idx="1">
                  <c:v>1.6779999999999999</c:v>
                </c:pt>
                <c:pt idx="2">
                  <c:v>1.673</c:v>
                </c:pt>
              </c:numCache>
            </c:numRef>
          </c:yVal>
          <c:bubbleSize>
            <c:numRef>
              <c:f>Sheet1!$C$2:$C$4</c:f>
              <c:numCache>
                <c:formatCode>General</c:formatCode>
                <c:ptCount val="3"/>
                <c:pt idx="0">
                  <c:v>24116173</c:v>
                </c:pt>
                <c:pt idx="1">
                  <c:v>4087675</c:v>
                </c:pt>
                <c:pt idx="2">
                  <c:v>2301641</c:v>
                </c:pt>
              </c:numCache>
            </c:numRef>
          </c:bubbleSize>
          <c:bubble3D val="0"/>
          <c:extLst>
            <c:ext xmlns:c15="http://schemas.microsoft.com/office/drawing/2012/chart" uri="{02D57815-91ED-43cb-92C2-25804820EDAC}">
              <c15:datalabelsRange>
                <c15:f>Sheet1!$E$2:$E$10</c15:f>
                <c15:dlblRangeCache>
                  <c:ptCount val="9"/>
                  <c:pt idx="0">
                    <c:v>Photoderm</c:v>
                  </c:pt>
                  <c:pt idx="1">
                    <c:v>La Roche-Posay</c:v>
                  </c:pt>
                  <c:pt idx="2">
                    <c:v>Genove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170"/>
          <c:min val="48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F51CF99-A60F-4796-932B-7DED2A657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08084BC-C701-4161-A160-2CDD5CE69D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98A3B8C8-349C-4CCC-843B-2DAF85664B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75F88CC-3D39-4104-933E-456C91DD52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0A0361A-9885-4B20-B1C0-117C6D5F4C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78B1442-E722-42DC-AE5F-DCB8ECC162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CA7F1D2-45CF-4271-B25E-B4CB8AE032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6F4D1B2-02E0-4CD1-A179-9494642BD2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738.86839999999995</c:v>
                </c:pt>
                <c:pt idx="1">
                  <c:v>1043.2023999999999</c:v>
                </c:pt>
                <c:pt idx="2">
                  <c:v>636.08339999999998</c:v>
                </c:pt>
              </c:numCache>
            </c:numRef>
          </c:xVal>
          <c:yVal>
            <c:numRef>
              <c:f>Sheet1!$B$2:$B$4</c:f>
              <c:numCache>
                <c:formatCode>General</c:formatCode>
                <c:ptCount val="3"/>
                <c:pt idx="0">
                  <c:v>0.89600000000000002</c:v>
                </c:pt>
                <c:pt idx="1">
                  <c:v>1.7969999999999999</c:v>
                </c:pt>
                <c:pt idx="2">
                  <c:v>1.7050000000000001</c:v>
                </c:pt>
              </c:numCache>
            </c:numRef>
          </c:yVal>
          <c:bubbleSize>
            <c:numRef>
              <c:f>Sheet1!$C$2:$C$4</c:f>
              <c:numCache>
                <c:formatCode>General</c:formatCode>
                <c:ptCount val="3"/>
                <c:pt idx="0">
                  <c:v>23557341</c:v>
                </c:pt>
                <c:pt idx="1">
                  <c:v>4051798</c:v>
                </c:pt>
                <c:pt idx="2">
                  <c:v>2243466</c:v>
                </c:pt>
              </c:numCache>
            </c:numRef>
          </c:bubbleSize>
          <c:bubble3D val="0"/>
          <c:extLst>
            <c:ext xmlns:c15="http://schemas.microsoft.com/office/drawing/2012/chart" uri="{02D57815-91ED-43cb-92C2-25804820EDAC}">
              <c15:datalabelsRange>
                <c15:f>Sheet1!$E$2:$E$10</c15:f>
                <c15:dlblRangeCache>
                  <c:ptCount val="9"/>
                  <c:pt idx="0">
                    <c:v>Bioderma</c:v>
                  </c:pt>
                  <c:pt idx="1">
                    <c:v>L'Oreal</c:v>
                  </c:pt>
                  <c:pt idx="2">
                    <c:v>Genove Lab.</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52"/>
          <c:min val="50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3AEBAF0-7DB7-4464-B99C-9716ADC1475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9B57CAF-E7E3-4EC1-84E3-1CB5644B70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4A6750C-938A-4006-B3EE-735BFF7A07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CCF9C13-961E-4E2E-93B5-C46A0426C1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6EEE7FA-CB67-4BB7-9531-A32155DF44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F2BE39F-DB6C-40FF-81DA-FA1BB844CE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1E53715-F31E-40E2-8DF0-5182BC3446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C6C5314-7159-492D-96B3-11BB4D5DED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480.52710000000002</c:v>
                </c:pt>
              </c:numCache>
            </c:numRef>
          </c:xVal>
          <c:yVal>
            <c:numRef>
              <c:f>Sheet1!$B$2:$B$2</c:f>
              <c:numCache>
                <c:formatCode>General</c:formatCode>
                <c:ptCount val="1"/>
                <c:pt idx="0">
                  <c:v>1</c:v>
                </c:pt>
              </c:numCache>
            </c:numRef>
          </c:yVal>
          <c:bubbleSize>
            <c:numRef>
              <c:f>Sheet1!$C$2:$C$2</c:f>
              <c:numCache>
                <c:formatCode>General</c:formatCode>
                <c:ptCount val="1"/>
                <c:pt idx="0">
                  <c:v>35235613</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77"/>
          <c:min val="38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37D673-78BA-4CC5-AE5C-94819CC307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FF6E172-20AB-4AC2-8ED2-EDBE87CC0B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82C14E4-F0DB-489A-A299-D4D66E6421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EBE5756-D540-474F-B573-40547001E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0AF9685-B795-43E0-BE6E-812C18EEB0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57BFF6B-1F2A-45EB-B56B-E6B74B2541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9685BFB-9161-4FF7-B143-E2DAC116C7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86EB4C1-080B-4358-A3C6-29B820D180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257.81979999999999</c:v>
                </c:pt>
                <c:pt idx="1">
                  <c:v>75.910200000000003</c:v>
                </c:pt>
              </c:numCache>
            </c:numRef>
          </c:xVal>
          <c:yVal>
            <c:numRef>
              <c:f>Sheet1!$B$2:$B$3</c:f>
              <c:numCache>
                <c:formatCode>General</c:formatCode>
                <c:ptCount val="2"/>
                <c:pt idx="0">
                  <c:v>1.2210000000000001</c:v>
                </c:pt>
                <c:pt idx="1">
                  <c:v>0.68500000000000005</c:v>
                </c:pt>
              </c:numCache>
            </c:numRef>
          </c:yVal>
          <c:bubbleSize>
            <c:numRef>
              <c:f>Sheet1!$C$2:$C$3</c:f>
              <c:numCache>
                <c:formatCode>General</c:formatCode>
                <c:ptCount val="2"/>
                <c:pt idx="0">
                  <c:v>50721412</c:v>
                </c:pt>
                <c:pt idx="1">
                  <c:v>18676646</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9"/>
          <c:min val="6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4E61427-F63D-4435-875A-AFA5E35571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AE20098-69F4-4732-96B3-B41BEDB8CC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3CF61BA-FEF7-4296-B2ED-B4061C14F5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AB367A1-A031-44A9-B231-FDCFA708D5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1C6B9F8-61A1-4737-9FC4-E85A28CA98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0285FA7-3CA7-427B-BA59-D0DED00E7F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F2FFA5A-AC79-4A05-8137-C77B8421C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39E2B4C-24CF-41AE-ACC6-9B9CFC2375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219.12889999999999</c:v>
                </c:pt>
              </c:numCache>
            </c:numRef>
          </c:xVal>
          <c:yVal>
            <c:numRef>
              <c:f>Sheet1!$B$2:$B$2</c:f>
              <c:numCache>
                <c:formatCode>General</c:formatCode>
                <c:ptCount val="1"/>
                <c:pt idx="0">
                  <c:v>1</c:v>
                </c:pt>
              </c:numCache>
            </c:numRef>
          </c:yVal>
          <c:bubbleSize>
            <c:numRef>
              <c:f>Sheet1!$C$2:$C$2</c:f>
              <c:numCache>
                <c:formatCode>General</c:formatCode>
                <c:ptCount val="1"/>
                <c:pt idx="0">
                  <c:v>104381842</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3"/>
          <c:min val="17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A4412E2-7A0D-4378-B34F-3E891E0798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C9C39EA-E2DD-466F-BC08-D3AF1A1A84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2D40C2E-F88F-4D97-AD6D-47E7D94447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1BF2CC9-9B4A-432F-ACB0-0DB62CE187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90522FF-28A9-4BD2-9325-6E395CC2B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C2FCD1D-F8BA-4119-9BAF-7507FDFA2D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53FB76A-1620-4D2B-BD04-6E3F957556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9D02554-E6C3-4011-A3A4-0CC31F773F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190.40649999999999</c:v>
                </c:pt>
              </c:numCache>
            </c:numRef>
          </c:xVal>
          <c:yVal>
            <c:numRef>
              <c:f>Sheet1!$B$2:$B$2</c:f>
              <c:numCache>
                <c:formatCode>General</c:formatCode>
                <c:ptCount val="1"/>
                <c:pt idx="0">
                  <c:v>0.995</c:v>
                </c:pt>
              </c:numCache>
            </c:numRef>
          </c:yVal>
          <c:bubbleSize>
            <c:numRef>
              <c:f>Sheet1!$C$2:$C$2</c:f>
              <c:numCache>
                <c:formatCode>General</c:formatCode>
                <c:ptCount val="1"/>
                <c:pt idx="0">
                  <c:v>31430026</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8"/>
          <c:min val="15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71F14B9-FBB4-455A-88A2-707C174874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C6F5921A-95E1-48E3-B42D-87D69033A0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57E2015-4224-44B6-A978-6F6BE466AC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E164591-C0DE-47D9-B3A3-FC2EC1E52B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019786-256B-444E-8CBF-294D8AACBA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55CB717-E6DD-4A3F-8BFC-BA3FF91158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562BC04-4691-496B-97E8-B627C74921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C082D3F-1694-4279-AC88-F2E3AA9334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210.27610000000001</c:v>
                </c:pt>
              </c:numCache>
            </c:numRef>
          </c:xVal>
          <c:yVal>
            <c:numRef>
              <c:f>Sheet1!$B$2:$B$2</c:f>
              <c:numCache>
                <c:formatCode>General</c:formatCode>
                <c:ptCount val="1"/>
                <c:pt idx="0">
                  <c:v>1</c:v>
                </c:pt>
              </c:numCache>
            </c:numRef>
          </c:yVal>
          <c:bubbleSize>
            <c:numRef>
              <c:f>Sheet1!$C$2:$C$2</c:f>
              <c:numCache>
                <c:formatCode>General</c:formatCode>
                <c:ptCount val="1"/>
                <c:pt idx="0">
                  <c:v>1672957</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2"/>
          <c:min val="16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6271833-3542-4D00-BF01-F121103F04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DCD5BC-8547-4B1A-A58E-DAAAC1A7A1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6EB9560-069A-4BF4-A822-E00132FAF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A43D658-35C9-49AC-AE5D-FD3DAE8EFD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032DB88-DB98-46D5-A3DC-13877D0733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09DB1EA-823F-4CA8-BB43-B1054BF0E5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99BDCA0-5C35-4C8B-9061-C90A587E25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2BA1D94-6E8A-4535-8811-A20BB1B49E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209.32509999999999</c:v>
                </c:pt>
                <c:pt idx="1">
                  <c:v>393.94940000000003</c:v>
                </c:pt>
                <c:pt idx="2">
                  <c:v>320.19260000000003</c:v>
                </c:pt>
              </c:numCache>
            </c:numRef>
          </c:xVal>
          <c:yVal>
            <c:numRef>
              <c:f>Sheet1!$B$2:$B$4</c:f>
              <c:numCache>
                <c:formatCode>General</c:formatCode>
                <c:ptCount val="3"/>
                <c:pt idx="0">
                  <c:v>0.60199999999999998</c:v>
                </c:pt>
                <c:pt idx="1">
                  <c:v>2.2109999999999999</c:v>
                </c:pt>
                <c:pt idx="2">
                  <c:v>2.2650000000000001</c:v>
                </c:pt>
              </c:numCache>
            </c:numRef>
          </c:yVal>
          <c:bubbleSize>
            <c:numRef>
              <c:f>Sheet1!$C$2:$C$4</c:f>
              <c:numCache>
                <c:formatCode>General</c:formatCode>
                <c:ptCount val="3"/>
                <c:pt idx="0">
                  <c:v>792505</c:v>
                </c:pt>
                <c:pt idx="1">
                  <c:v>599985</c:v>
                </c:pt>
                <c:pt idx="2">
                  <c:v>319232</c:v>
                </c:pt>
              </c:numCache>
            </c:numRef>
          </c:bubbleSize>
          <c:bubble3D val="0"/>
          <c:extLst>
            <c:ext xmlns:c15="http://schemas.microsoft.com/office/drawing/2012/chart" uri="{02D57815-91ED-43cb-92C2-25804820EDAC}">
              <c15:datalabelsRange>
                <c15:f>Sheet1!$E$2:$E$10</c15:f>
                <c15:dlblRangeCache>
                  <c:ptCount val="9"/>
                  <c:pt idx="0">
                    <c:v>Edgewell</c:v>
                  </c:pt>
                  <c:pt idx="1">
                    <c:v>Australian Gold</c:v>
                  </c:pt>
                  <c:pt idx="2">
                    <c:v>Sun &amp; Skin Care Research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3"/>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DC0086A-9143-4204-B5AA-D6040D5302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D835364-A1AB-4CD0-8862-62C9FAE32C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03F1A10-E116-4CAB-A768-3395BD1B9B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0ACD79A-325A-47AD-B1B2-472956BDAC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1632AD1-469A-4A7E-99C9-7357A6903B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3FFB29B-C55A-4336-AC9A-B81A2A6EC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FE7C3E3-5775-43D6-934F-2692F178AB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6A5547C-2443-4847-B61D-D5240AB67B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555.99919999999997</c:v>
                </c:pt>
              </c:numCache>
            </c:numRef>
          </c:xVal>
          <c:yVal>
            <c:numRef>
              <c:f>Sheet1!$B$2:$B$2</c:f>
              <c:numCache>
                <c:formatCode>General</c:formatCode>
                <c:ptCount val="1"/>
                <c:pt idx="0">
                  <c:v>1</c:v>
                </c:pt>
              </c:numCache>
            </c:numRef>
          </c:yVal>
          <c:bubbleSize>
            <c:numRef>
              <c:f>Sheet1!$C$2:$C$2</c:f>
              <c:numCache>
                <c:formatCode>General</c:formatCode>
                <c:ptCount val="1"/>
                <c:pt idx="0">
                  <c:v>12520547</c:v>
                </c:pt>
              </c:numCache>
            </c:numRef>
          </c:bubbleSize>
          <c:bubble3D val="0"/>
          <c:extLst>
            <c:ext xmlns:c15="http://schemas.microsoft.com/office/drawing/2012/chart" uri="{02D57815-91ED-43cb-92C2-25804820EDAC}">
              <c15:datalabelsRange>
                <c15:f>Sheet1!$E$2:$E$10</c15:f>
                <c15:dlblRangeCache>
                  <c:ptCount val="9"/>
                  <c:pt idx="0">
                    <c:v>Ifc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7"/>
          <c:min val="44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0D3BAC8-72BE-4A96-8C0A-40D0CC638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9733D36-78AE-4626-9375-18D86BAA5E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7884DFF-E899-4B59-B967-EF111B0C75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E8285EC-C5C8-452B-A47D-5BEBCD8E8A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A8BB28B-2263-4E35-AC95-87ED6029A9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AB267A6-6BD1-4AF1-87C9-713FBBF917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C46CCBA-3F92-414E-8DC9-597DD98D58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7FABE66-89C2-43E3-BBCB-34C883FBD6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395.63639999999998</c:v>
                </c:pt>
              </c:numCache>
            </c:numRef>
          </c:xVal>
          <c:yVal>
            <c:numRef>
              <c:f>Sheet1!$B$2:$B$2</c:f>
              <c:numCache>
                <c:formatCode>General</c:formatCode>
                <c:ptCount val="1"/>
                <c:pt idx="0">
                  <c:v>2.0259999999999998</c:v>
                </c:pt>
              </c:numCache>
            </c:numRef>
          </c:yVal>
          <c:bubbleSize>
            <c:numRef>
              <c:f>Sheet1!$C$2:$C$2</c:f>
              <c:numCache>
                <c:formatCode>General</c:formatCode>
                <c:ptCount val="1"/>
                <c:pt idx="0">
                  <c:v>21760</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5"/>
          <c:min val="31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2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6E0E3A2-1CE8-4536-BB31-6141C565C4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8DCC1DF-EBC5-4056-B816-4A34ED100F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A8A8A2A-B4D7-4BA6-8C42-389D646A8D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DC58A1E8-4A41-4168-B3BB-7BF3BACD15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D93D7E5-C6D9-4E5E-9EB0-04208CA449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45B82DB-3D61-49A6-82D6-2C36CB80F9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C5BE29F-10C3-4398-89E5-B6078C4314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72B5E94-0ED9-4C9D-9101-8CEE719437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308.18990000000002</c:v>
                </c:pt>
                <c:pt idx="1">
                  <c:v>276.26420000000002</c:v>
                </c:pt>
                <c:pt idx="2">
                  <c:v>69.445300000000003</c:v>
                </c:pt>
                <c:pt idx="3">
                  <c:v>195.4134</c:v>
                </c:pt>
                <c:pt idx="4">
                  <c:v>79.343900000000005</c:v>
                </c:pt>
              </c:numCache>
            </c:numRef>
          </c:xVal>
          <c:yVal>
            <c:numRef>
              <c:f>Sheet1!$B$2:$B$6</c:f>
              <c:numCache>
                <c:formatCode>General</c:formatCode>
                <c:ptCount val="5"/>
                <c:pt idx="0">
                  <c:v>2.036</c:v>
                </c:pt>
                <c:pt idx="1">
                  <c:v>0.72699999999999998</c:v>
                </c:pt>
                <c:pt idx="2">
                  <c:v>0.371</c:v>
                </c:pt>
                <c:pt idx="3">
                  <c:v>2.9380000000000002</c:v>
                </c:pt>
                <c:pt idx="4">
                  <c:v>0.39300000000000002</c:v>
                </c:pt>
              </c:numCache>
            </c:numRef>
          </c:yVal>
          <c:bubbleSize>
            <c:numRef>
              <c:f>Sheet1!$C$2:$C$6</c:f>
              <c:numCache>
                <c:formatCode>General</c:formatCode>
                <c:ptCount val="5"/>
                <c:pt idx="0">
                  <c:v>76293336</c:v>
                </c:pt>
                <c:pt idx="1">
                  <c:v>35329497</c:v>
                </c:pt>
                <c:pt idx="2">
                  <c:v>10561444</c:v>
                </c:pt>
                <c:pt idx="3">
                  <c:v>6690760</c:v>
                </c:pt>
                <c:pt idx="4">
                  <c:v>4749286</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L'Oreal</c:v>
                  </c:pt>
                  <c:pt idx="4">
                    <c:v>Inds.Lavin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0"/>
          <c:min val="5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311BE1-4539-4A8E-9EF6-85C4E30270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F6F7754-7E07-4A9D-B90E-33BC71CC85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3B689F3-C264-4EAE-BC63-3692690B4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0ECBB0B-274B-42B4-BD95-9567C83CF8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7F7E12F6-17D7-4D10-9B41-9EE8519C1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79F96918-B798-4B38-B0E9-7D2DC0FFEF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01E5AFA8-FEAC-4DF3-A6AE-31669A22FC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8EBC30D9-2624-417A-BFAC-91F73A116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621.58029999999997</c:v>
                </c:pt>
                <c:pt idx="1">
                  <c:v>605.30100000000004</c:v>
                </c:pt>
                <c:pt idx="2">
                  <c:v>681.07219999999995</c:v>
                </c:pt>
                <c:pt idx="3">
                  <c:v>711.79589999999996</c:v>
                </c:pt>
                <c:pt idx="4">
                  <c:v>284.08139999999997</c:v>
                </c:pt>
                <c:pt idx="5">
                  <c:v>251.63939999999999</c:v>
                </c:pt>
                <c:pt idx="6">
                  <c:v>194.42529999999999</c:v>
                </c:pt>
                <c:pt idx="7">
                  <c:v>282.38249999999999</c:v>
                </c:pt>
              </c:numCache>
            </c:numRef>
          </c:xVal>
          <c:yVal>
            <c:numRef>
              <c:f>Sheet1!$B$2:$B$9</c:f>
              <c:numCache>
                <c:formatCode>General</c:formatCode>
                <c:ptCount val="8"/>
                <c:pt idx="0">
                  <c:v>1.6619999999999999</c:v>
                </c:pt>
                <c:pt idx="1">
                  <c:v>2.8319999999999999</c:v>
                </c:pt>
                <c:pt idx="2">
                  <c:v>2.4380000000000002</c:v>
                </c:pt>
                <c:pt idx="3">
                  <c:v>2.125</c:v>
                </c:pt>
                <c:pt idx="4">
                  <c:v>0.52900000000000003</c:v>
                </c:pt>
                <c:pt idx="5">
                  <c:v>0.31</c:v>
                </c:pt>
                <c:pt idx="6">
                  <c:v>0.30099999999999999</c:v>
                </c:pt>
                <c:pt idx="7">
                  <c:v>2.8719999999999999</c:v>
                </c:pt>
              </c:numCache>
            </c:numRef>
          </c:yVal>
          <c:bubbleSize>
            <c:numRef>
              <c:f>Sheet1!$C$2:$C$9</c:f>
              <c:numCache>
                <c:formatCode>General</c:formatCode>
                <c:ptCount val="8"/>
                <c:pt idx="0">
                  <c:v>452020654</c:v>
                </c:pt>
                <c:pt idx="1">
                  <c:v>303187392</c:v>
                </c:pt>
                <c:pt idx="2">
                  <c:v>204970054</c:v>
                </c:pt>
                <c:pt idx="3">
                  <c:v>196500511</c:v>
                </c:pt>
                <c:pt idx="4">
                  <c:v>188092032</c:v>
                </c:pt>
                <c:pt idx="5">
                  <c:v>104768549</c:v>
                </c:pt>
                <c:pt idx="6">
                  <c:v>99479662</c:v>
                </c:pt>
                <c:pt idx="7">
                  <c:v>530032</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Eucerin</c:v>
                  </c:pt>
                  <c:pt idx="3">
                    <c:v>Avene</c:v>
                  </c:pt>
                  <c:pt idx="4">
                    <c:v>Nivea</c:v>
                  </c:pt>
                  <c:pt idx="5">
                    <c:v>Hawaiian Tropic</c:v>
                  </c:pt>
                  <c:pt idx="6">
                    <c:v>Banana Boat</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4"/>
          <c:min val="15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39D7F54F-90D7-4F1F-B575-2871A7E8D9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485919F4-70A7-47FE-ADCF-1C4D5B7F9E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19A2C2FB-AB2A-4669-B09A-42448A5856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BE71F8F2-C77C-4BF1-9418-6C32A8D5BE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6980552D-86CB-45EC-95AD-F78F3A885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1837FF6B-DF48-47B8-B80D-844C727C98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A8BE4DB7-AE68-4A77-AE6E-11799C5E5C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EC0DE13C-2A38-487D-B5A1-59B59033B5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475.40699999999998</c:v>
                </c:pt>
              </c:numCache>
            </c:numRef>
          </c:xVal>
          <c:yVal>
            <c:numRef>
              <c:f>Sheet1!$B$2:$B$2</c:f>
              <c:numCache>
                <c:formatCode>General</c:formatCode>
                <c:ptCount val="1"/>
                <c:pt idx="0">
                  <c:v>0.998</c:v>
                </c:pt>
              </c:numCache>
            </c:numRef>
          </c:yVal>
          <c:bubbleSize>
            <c:numRef>
              <c:f>Sheet1!$C$2:$C$2</c:f>
              <c:numCache>
                <c:formatCode>General</c:formatCode>
                <c:ptCount val="1"/>
                <c:pt idx="0">
                  <c:v>36576861</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70"/>
          <c:min val="38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1570417-3C09-4056-B80D-6D6509DF9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EAE948A7-865A-43D9-B89C-42AB8E1F5A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1EE404E-DAB7-44DE-AFD7-07A92F6207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0DC7260-D2B2-4B02-86A7-6C153F932A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A098368-44D2-48CB-9EA3-8EB91D3F49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F401509-612A-4D98-82E3-DF9DEE2A7D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44A4025-3771-481C-9BB0-D1DC835014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F768A6F-2883-4D8D-9F22-18D6FF6D87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313.48149999999998</c:v>
                </c:pt>
              </c:numCache>
            </c:numRef>
          </c:xVal>
          <c:yVal>
            <c:numRef>
              <c:f>Sheet1!$B$2:$B$2</c:f>
              <c:numCache>
                <c:formatCode>General</c:formatCode>
                <c:ptCount val="1"/>
                <c:pt idx="0">
                  <c:v>0.99299999999999999</c:v>
                </c:pt>
              </c:numCache>
            </c:numRef>
          </c:yVal>
          <c:bubbleSize>
            <c:numRef>
              <c:f>Sheet1!$C$2:$C$2</c:f>
              <c:numCache>
                <c:formatCode>General</c:formatCode>
                <c:ptCount val="1"/>
                <c:pt idx="0">
                  <c:v>5359907</c:v>
                </c:pt>
              </c:numCache>
            </c:numRef>
          </c:bubbleSize>
          <c:bubble3D val="0"/>
          <c:extLst>
            <c:ext xmlns:c15="http://schemas.microsoft.com/office/drawing/2012/chart" uri="{02D57815-91ED-43cb-92C2-25804820EDAC}">
              <c15:datalabelsRange>
                <c15:f>Sheet1!$E$2:$E$10</c15:f>
                <c15:dlblRangeCache>
                  <c:ptCount val="9"/>
                  <c:pt idx="0">
                    <c:v>Beiersdorf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6"/>
          <c:min val="25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62200C-1A9D-4AC4-9C43-CBCAD6B5F6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201BE5B6-38F5-4B65-9EE6-F0D2FA902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A8EFA53-4376-4177-B742-EBBBCA42D8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B0037D5-FC01-4281-9D04-EE6B0BC188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949687A-EEE1-4509-A624-B99DC94E77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8B7564B-AD1A-4DE6-A88D-AC7AAD7EFC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CE4D423-07A8-42FB-9004-13FD960270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926A01D-92DD-4E36-826C-FB253EB6E7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337.60390000000001</c:v>
                </c:pt>
              </c:numCache>
            </c:numRef>
          </c:xVal>
          <c:yVal>
            <c:numRef>
              <c:f>Sheet1!$B$2:$B$2</c:f>
              <c:numCache>
                <c:formatCode>General</c:formatCode>
                <c:ptCount val="1"/>
                <c:pt idx="0">
                  <c:v>0.98399999999999999</c:v>
                </c:pt>
              </c:numCache>
            </c:numRef>
          </c:yVal>
          <c:bubbleSize>
            <c:numRef>
              <c:f>Sheet1!$C$2:$C$2</c:f>
              <c:numCache>
                <c:formatCode>General</c:formatCode>
                <c:ptCount val="1"/>
                <c:pt idx="0">
                  <c:v>30352613</c:v>
                </c:pt>
              </c:numCache>
            </c:numRef>
          </c:bubbleSize>
          <c:bubble3D val="0"/>
          <c:extLst>
            <c:ext xmlns:c15="http://schemas.microsoft.com/office/drawing/2012/chart" uri="{02D57815-91ED-43cb-92C2-25804820EDAC}">
              <c15:datalabelsRange>
                <c15:f>Sheet1!$E$2:$E$10</c15:f>
                <c15:dlblRangeCache>
                  <c:ptCount val="9"/>
                  <c:pt idx="0">
                    <c:v>Beiersdorf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5"/>
          <c:min val="27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5FE95BF-CAD7-4442-A9B6-2742481369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E706F604-C887-4683-9827-EC85F7111D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1D33BE2-A195-47EF-8B9A-D24BD9531E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C8726BD-5D2C-4BEA-B609-9B12CCE68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0D80592-D76D-478F-A4F7-CF57891013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2909DC3-1E12-44AB-8BBD-1F9158F0F9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E006BFF-8585-471D-AF8F-6F50A0D756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1F29EA2-E840-4503-BE92-2AA433EA90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247.43469999999999</c:v>
                </c:pt>
                <c:pt idx="1">
                  <c:v>205.51169999999999</c:v>
                </c:pt>
              </c:numCache>
            </c:numRef>
          </c:xVal>
          <c:yVal>
            <c:numRef>
              <c:f>Sheet1!$B$2:$B$3</c:f>
              <c:numCache>
                <c:formatCode>General</c:formatCode>
                <c:ptCount val="2"/>
                <c:pt idx="0">
                  <c:v>0.91800000000000004</c:v>
                </c:pt>
                <c:pt idx="1">
                  <c:v>0.80700000000000005</c:v>
                </c:pt>
              </c:numCache>
            </c:numRef>
          </c:yVal>
          <c:bubbleSize>
            <c:numRef>
              <c:f>Sheet1!$C$2:$C$3</c:f>
              <c:numCache>
                <c:formatCode>General</c:formatCode>
                <c:ptCount val="2"/>
                <c:pt idx="0">
                  <c:v>75533658</c:v>
                </c:pt>
                <c:pt idx="1">
                  <c:v>67307148</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7"/>
          <c:min val="1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3F2A4AC-3385-449A-95D2-7F512D8E67E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7346F82-128E-46DA-9910-674C2EFBF0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32854BD-4E56-4533-A93F-5C5B032A26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3642A60-F13B-4BB5-B9C5-A7756DDFC4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8C13B90-EE78-41CA-A035-1876B3EE6E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A3B4A75-D1C3-4492-8726-B5B7441E47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A479D13-6C17-4D31-BC89-1E796735CD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7935603-3EB7-48AC-A6B5-8C4B02492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325.98270000000002</c:v>
                </c:pt>
                <c:pt idx="1">
                  <c:v>412.82</c:v>
                </c:pt>
                <c:pt idx="2">
                  <c:v>264.61829999999998</c:v>
                </c:pt>
              </c:numCache>
            </c:numRef>
          </c:xVal>
          <c:yVal>
            <c:numRef>
              <c:f>Sheet1!$B$2:$B$4</c:f>
              <c:numCache>
                <c:formatCode>General</c:formatCode>
                <c:ptCount val="3"/>
                <c:pt idx="0">
                  <c:v>0.91300000000000003</c:v>
                </c:pt>
                <c:pt idx="1">
                  <c:v>4.5359999999999996</c:v>
                </c:pt>
                <c:pt idx="2">
                  <c:v>0.65800000000000003</c:v>
                </c:pt>
              </c:numCache>
            </c:numRef>
          </c:yVal>
          <c:bubbleSize>
            <c:numRef>
              <c:f>Sheet1!$C$2:$C$4</c:f>
              <c:numCache>
                <c:formatCode>General</c:formatCode>
                <c:ptCount val="3"/>
                <c:pt idx="0">
                  <c:v>14610870</c:v>
                </c:pt>
                <c:pt idx="1">
                  <c:v>1969977</c:v>
                </c:pt>
                <c:pt idx="2">
                  <c:v>377875</c:v>
                </c:pt>
              </c:numCache>
            </c:numRef>
          </c:bubbleSize>
          <c:bubble3D val="0"/>
          <c:extLst>
            <c:ext xmlns:c15="http://schemas.microsoft.com/office/drawing/2012/chart" uri="{02D57815-91ED-43cb-92C2-25804820EDAC}">
              <c15:datalabelsRange>
                <c15:f>Sheet1!$E$2:$E$10</c15:f>
                <c15:dlblRangeCache>
                  <c:ptCount val="9"/>
                  <c:pt idx="0">
                    <c:v>Edgewell</c:v>
                  </c:pt>
                  <c:pt idx="1">
                    <c:v>Labs. Expanscience</c:v>
                  </c:pt>
                  <c:pt idx="2">
                    <c:v>Australian Gold</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5"/>
          <c:min val="21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5977750-C62F-4B78-8353-2A4F5EF880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1C89E0D-87A7-4F8C-AFB5-EDBBDC44D8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2244505-3F08-4C07-9F63-6C04055560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C10B284-CB7C-4F35-AF11-D385F106F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38FFAAD-CAD0-4D62-BACF-C3CF3EFD24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9921BD1-C783-4F63-B23C-B4EC58BA6F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774CFFB-F901-46A0-810C-DBC2A9B5B8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E0C9278-B44E-4DC4-B4E8-8B939F6E81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234.5549</c:v>
                </c:pt>
              </c:numCache>
            </c:numRef>
          </c:xVal>
          <c:yVal>
            <c:numRef>
              <c:f>Sheet1!$B$2:$B$2</c:f>
              <c:numCache>
                <c:formatCode>General</c:formatCode>
                <c:ptCount val="1"/>
                <c:pt idx="0">
                  <c:v>0.80300000000000005</c:v>
                </c:pt>
              </c:numCache>
            </c:numRef>
          </c:yVal>
          <c:bubbleSize>
            <c:numRef>
              <c:f>Sheet1!$C$2:$C$2</c:f>
              <c:numCache>
                <c:formatCode>General</c:formatCode>
                <c:ptCount val="1"/>
                <c:pt idx="0">
                  <c:v>3247882</c:v>
                </c:pt>
              </c:numCache>
            </c:numRef>
          </c:bubbleSize>
          <c:bubble3D val="0"/>
          <c:extLst>
            <c:ext xmlns:c15="http://schemas.microsoft.com/office/drawing/2012/chart" uri="{02D57815-91ED-43cb-92C2-25804820EDAC}">
              <c15:datalabelsRange>
                <c15:f>Sheet1!$E$2:$E$10</c15:f>
                <c15:dlblRangeCache>
                  <c:ptCount val="9"/>
                  <c:pt idx="0">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1"/>
          <c:min val="18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79E8661-8E38-4133-9414-4E92438CEE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4ABC984-4799-4253-A775-353772FC34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CFE270B-3ACD-4450-A5AA-5BB1DE3641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153CD58-1752-4AA3-9EC4-CB18B1DD41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8CE14CE-65F2-408E-8714-59AC1B0C4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7CD57DF-7CAB-4AE3-BCDE-13671C40EC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3068B73-0A4B-4FD0-934D-6D167810FC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AFA541B-63B5-4D20-936A-BBB45BE712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221.38740000000001</c:v>
                </c:pt>
              </c:numCache>
            </c:numRef>
          </c:xVal>
          <c:yVal>
            <c:numRef>
              <c:f>Sheet1!$B$2:$B$2</c:f>
              <c:numCache>
                <c:formatCode>General</c:formatCode>
                <c:ptCount val="1"/>
                <c:pt idx="0">
                  <c:v>0.94599999999999995</c:v>
                </c:pt>
              </c:numCache>
            </c:numRef>
          </c:yVal>
          <c:bubbleSize>
            <c:numRef>
              <c:f>Sheet1!$C$2:$C$2</c:f>
              <c:numCache>
                <c:formatCode>General</c:formatCode>
                <c:ptCount val="1"/>
                <c:pt idx="0">
                  <c:v>73722</c:v>
                </c:pt>
              </c:numCache>
            </c:numRef>
          </c:bubbleSize>
          <c:bubble3D val="0"/>
          <c:extLst>
            <c:ext xmlns:c15="http://schemas.microsoft.com/office/drawing/2012/chart" uri="{02D57815-91ED-43cb-92C2-25804820EDAC}">
              <c15:datalabelsRange>
                <c15:f>Sheet1!$E$2:$E$10</c15:f>
                <c15:dlblRangeCache>
                  <c:ptCount val="9"/>
                  <c:pt idx="0">
                    <c:v>Labs. Expanscience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6"/>
          <c:min val="17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A899172-EED2-4A1B-8A29-1ADF3D00C7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39A6658-9942-47B3-93F6-3904692025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2D1D32D-4D2B-4BD7-9740-3065E582F3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6D92E9A-362C-46B6-B4B9-BF91F84555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F273C0C-F422-458D-AC95-A6B9E4460C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23AF426-B526-4BF1-8617-DFD411B825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BB1576E-7106-4056-9EB6-B3837ABFD0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736730E-1C09-4D08-A74A-950A128C05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588.25030000000004</c:v>
                </c:pt>
                <c:pt idx="1">
                  <c:v>652.13699999999994</c:v>
                </c:pt>
                <c:pt idx="2">
                  <c:v>698.27750000000003</c:v>
                </c:pt>
                <c:pt idx="3">
                  <c:v>776.75390000000004</c:v>
                </c:pt>
              </c:numCache>
            </c:numRef>
          </c:xVal>
          <c:yVal>
            <c:numRef>
              <c:f>Sheet1!$B$2:$B$5</c:f>
              <c:numCache>
                <c:formatCode>General</c:formatCode>
                <c:ptCount val="4"/>
                <c:pt idx="0">
                  <c:v>1.587</c:v>
                </c:pt>
                <c:pt idx="1">
                  <c:v>0.72499999999999998</c:v>
                </c:pt>
                <c:pt idx="2">
                  <c:v>0.77600000000000002</c:v>
                </c:pt>
                <c:pt idx="3">
                  <c:v>0.94099999999999995</c:v>
                </c:pt>
              </c:numCache>
            </c:numRef>
          </c:yVal>
          <c:bubbleSize>
            <c:numRef>
              <c:f>Sheet1!$C$2:$C$5</c:f>
              <c:numCache>
                <c:formatCode>General</c:formatCode>
                <c:ptCount val="4"/>
                <c:pt idx="0">
                  <c:v>25311821</c:v>
                </c:pt>
                <c:pt idx="1">
                  <c:v>21728553</c:v>
                </c:pt>
                <c:pt idx="2">
                  <c:v>3737181</c:v>
                </c:pt>
                <c:pt idx="3">
                  <c:v>602761</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Ifc</c:v>
                  </c:pt>
                  <c:pt idx="3">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32"/>
          <c:min val="47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DDAEAFB-DB4F-4039-9475-85CB9C0B47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022A33B-31BF-4198-8312-D1327B34AA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36FF2E3F-64E5-4D1A-84A0-50D4054084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7C1E9E46-EBEC-40EA-B3C6-458A27EB43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4DC54712-1946-4C06-8B5F-C62AC37168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BEE9A8B-DCEB-41CF-B3F5-A00759E854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76AFA1CA-EF1F-4FCE-92F7-83FE7419E0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3424110B-91A9-4B4A-82D0-C6316EBE47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626.56700000000001</c:v>
                </c:pt>
                <c:pt idx="1">
                  <c:v>712.61649999999997</c:v>
                </c:pt>
                <c:pt idx="2">
                  <c:v>681.68029999999999</c:v>
                </c:pt>
                <c:pt idx="3">
                  <c:v>728.54459999999995</c:v>
                </c:pt>
                <c:pt idx="4">
                  <c:v>322.411</c:v>
                </c:pt>
                <c:pt idx="5">
                  <c:v>627.55100000000004</c:v>
                </c:pt>
                <c:pt idx="6">
                  <c:v>745.46540000000005</c:v>
                </c:pt>
                <c:pt idx="7">
                  <c:v>464.29259999999999</c:v>
                </c:pt>
              </c:numCache>
            </c:numRef>
          </c:xVal>
          <c:yVal>
            <c:numRef>
              <c:f>Sheet1!$B$2:$B$9</c:f>
              <c:numCache>
                <c:formatCode>General</c:formatCode>
                <c:ptCount val="8"/>
                <c:pt idx="0">
                  <c:v>1.4990000000000001</c:v>
                </c:pt>
                <c:pt idx="1">
                  <c:v>1.05</c:v>
                </c:pt>
                <c:pt idx="2">
                  <c:v>0.88600000000000001</c:v>
                </c:pt>
                <c:pt idx="3">
                  <c:v>1.0069999999999999</c:v>
                </c:pt>
                <c:pt idx="4">
                  <c:v>0.42899999999999999</c:v>
                </c:pt>
                <c:pt idx="5">
                  <c:v>1.5289999999999999</c:v>
                </c:pt>
                <c:pt idx="6">
                  <c:v>2.7610000000000001</c:v>
                </c:pt>
                <c:pt idx="7">
                  <c:v>1.135</c:v>
                </c:pt>
              </c:numCache>
            </c:numRef>
          </c:yVal>
          <c:bubbleSize>
            <c:numRef>
              <c:f>Sheet1!$C$2:$C$9</c:f>
              <c:numCache>
                <c:formatCode>General</c:formatCode>
                <c:ptCount val="8"/>
                <c:pt idx="0">
                  <c:v>236836703</c:v>
                </c:pt>
                <c:pt idx="1">
                  <c:v>119491534</c:v>
                </c:pt>
                <c:pt idx="2">
                  <c:v>115911547</c:v>
                </c:pt>
                <c:pt idx="3">
                  <c:v>77229369</c:v>
                </c:pt>
                <c:pt idx="4">
                  <c:v>58967363</c:v>
                </c:pt>
                <c:pt idx="5">
                  <c:v>44488346</c:v>
                </c:pt>
                <c:pt idx="6">
                  <c:v>42071086</c:v>
                </c:pt>
                <c:pt idx="7">
                  <c:v>14735718</c:v>
                </c:pt>
              </c:numCache>
            </c:numRef>
          </c:bubbleSize>
          <c:bubble3D val="0"/>
          <c:extLst>
            <c:ext xmlns:c15="http://schemas.microsoft.com/office/drawing/2012/chart" uri="{02D57815-91ED-43cb-92C2-25804820EDAC}">
              <c15:datalabelsRange>
                <c15:f>Sheet1!$E$2:$E$10</c15:f>
                <c15:dlblRangeCache>
                  <c:ptCount val="9"/>
                  <c:pt idx="0">
                    <c:v>Isdin</c:v>
                  </c:pt>
                  <c:pt idx="1">
                    <c:v>L'Oreal</c:v>
                  </c:pt>
                  <c:pt idx="2">
                    <c:v>Pierre Fabre</c:v>
                  </c:pt>
                  <c:pt idx="3">
                    <c:v>Beiersdorf</c:v>
                  </c:pt>
                  <c:pt idx="4">
                    <c:v>J&amp;J</c:v>
                  </c:pt>
                  <c:pt idx="5">
                    <c:v>Ifc</c:v>
                  </c:pt>
                  <c:pt idx="6">
                    <c:v>Bioderma</c:v>
                  </c:pt>
                  <c:pt idx="7">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5"/>
          <c:min val="25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F009515-EBE0-4D56-AAC3-B7B4A27EFE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B2F8E05-EF2E-4D8E-8C19-BAC123475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FD8386F-09FD-45F6-888D-69ED4EDFDA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168E6BC-E2B7-4AB0-98D2-18750B8298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BFE37CB-6FFF-4C2C-9049-2C2FE4EF6E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4F027EC-85D9-482A-B224-FBE3362623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1660551-F13A-43AC-B4E2-AC8F82DCE7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BB7D2B1-54F3-4E82-B5B5-F78A5514FF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629.39239999999995</c:v>
                </c:pt>
                <c:pt idx="1">
                  <c:v>646.77200000000005</c:v>
                </c:pt>
                <c:pt idx="2">
                  <c:v>772.65</c:v>
                </c:pt>
                <c:pt idx="3">
                  <c:v>639.43899999999996</c:v>
                </c:pt>
                <c:pt idx="4">
                  <c:v>619.71360000000004</c:v>
                </c:pt>
                <c:pt idx="5">
                  <c:v>658.16420000000005</c:v>
                </c:pt>
              </c:numCache>
            </c:numRef>
          </c:xVal>
          <c:yVal>
            <c:numRef>
              <c:f>Sheet1!$B$2:$B$7</c:f>
              <c:numCache>
                <c:formatCode>General</c:formatCode>
                <c:ptCount val="6"/>
                <c:pt idx="0">
                  <c:v>0.91700000000000004</c:v>
                </c:pt>
                <c:pt idx="1">
                  <c:v>0.96099999999999997</c:v>
                </c:pt>
                <c:pt idx="2">
                  <c:v>1.2529999999999999</c:v>
                </c:pt>
                <c:pt idx="3">
                  <c:v>0.92600000000000005</c:v>
                </c:pt>
                <c:pt idx="4">
                  <c:v>0.91100000000000003</c:v>
                </c:pt>
                <c:pt idx="5">
                  <c:v>1.45</c:v>
                </c:pt>
              </c:numCache>
            </c:numRef>
          </c:yVal>
          <c:bubbleSize>
            <c:numRef>
              <c:f>Sheet1!$C$2:$C$7</c:f>
              <c:numCache>
                <c:formatCode>General</c:formatCode>
                <c:ptCount val="6"/>
                <c:pt idx="0">
                  <c:v>120217088</c:v>
                </c:pt>
                <c:pt idx="1">
                  <c:v>55895332</c:v>
                </c:pt>
                <c:pt idx="2">
                  <c:v>51773732</c:v>
                </c:pt>
                <c:pt idx="3">
                  <c:v>23370856</c:v>
                </c:pt>
                <c:pt idx="4">
                  <c:v>16949787</c:v>
                </c:pt>
                <c:pt idx="5">
                  <c:v>15586645</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Pierre Fabre</c:v>
                  </c:pt>
                  <c:pt idx="3">
                    <c:v>Ifc</c:v>
                  </c:pt>
                  <c:pt idx="4">
                    <c:v>Beiersdorf</c:v>
                  </c:pt>
                  <c:pt idx="5">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27"/>
          <c:min val="49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0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77F2C3F-8F4C-4A0E-A9D0-2F77A9D96D6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41330BE-1F6B-4841-BABE-D15A14CFCE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ECE67FC9-698F-4EC7-9900-A79E5B7FAB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45BBE65-5A69-49E7-AB3C-EC6280B023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B4D5E51-33BB-420D-842F-DBC2CF3E3B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F4E4E32A-60FE-40D3-9B50-76A57B08BA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8D6B889-4DA9-40E2-AA68-5708AC3E8A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D55FBE5-99F7-4A46-B0A5-1728FEE263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640.50599999999997</c:v>
                </c:pt>
                <c:pt idx="1">
                  <c:v>648.19640000000004</c:v>
                </c:pt>
                <c:pt idx="2">
                  <c:v>586.74339999999995</c:v>
                </c:pt>
                <c:pt idx="3">
                  <c:v>661.21299999999997</c:v>
                </c:pt>
                <c:pt idx="4">
                  <c:v>786.29650000000004</c:v>
                </c:pt>
                <c:pt idx="5">
                  <c:v>523.94230000000005</c:v>
                </c:pt>
              </c:numCache>
            </c:numRef>
          </c:xVal>
          <c:yVal>
            <c:numRef>
              <c:f>Sheet1!$B$2:$B$7</c:f>
              <c:numCache>
                <c:formatCode>General</c:formatCode>
                <c:ptCount val="6"/>
                <c:pt idx="0">
                  <c:v>0.48799999999999999</c:v>
                </c:pt>
                <c:pt idx="1">
                  <c:v>2.4420000000000002</c:v>
                </c:pt>
                <c:pt idx="2">
                  <c:v>2.2029999999999998</c:v>
                </c:pt>
                <c:pt idx="3">
                  <c:v>2.2400000000000002</c:v>
                </c:pt>
                <c:pt idx="4">
                  <c:v>4.9870000000000001</c:v>
                </c:pt>
                <c:pt idx="5">
                  <c:v>0.98</c:v>
                </c:pt>
              </c:numCache>
            </c:numRef>
          </c:yVal>
          <c:bubbleSize>
            <c:numRef>
              <c:f>Sheet1!$C$2:$C$7</c:f>
              <c:numCache>
                <c:formatCode>General</c:formatCode>
                <c:ptCount val="6"/>
                <c:pt idx="0">
                  <c:v>88726737</c:v>
                </c:pt>
                <c:pt idx="1">
                  <c:v>69410170</c:v>
                </c:pt>
                <c:pt idx="2">
                  <c:v>51697378</c:v>
                </c:pt>
                <c:pt idx="3">
                  <c:v>21966819</c:v>
                </c:pt>
                <c:pt idx="4">
                  <c:v>10846174</c:v>
                </c:pt>
                <c:pt idx="5">
                  <c:v>4515335</c:v>
                </c:pt>
              </c:numCache>
            </c:numRef>
          </c:bubbleSize>
          <c:bubble3D val="0"/>
          <c:extLst>
            <c:ext xmlns:c15="http://schemas.microsoft.com/office/drawing/2012/chart" uri="{02D57815-91ED-43cb-92C2-25804820EDAC}">
              <c15:datalabelsRange>
                <c15:f>Sheet1!$E$2:$E$10</c15:f>
                <c15:dlblRangeCache>
                  <c:ptCount val="9"/>
                  <c:pt idx="0">
                    <c:v>Isdin</c:v>
                  </c:pt>
                  <c:pt idx="1">
                    <c:v>Beiersdorf</c:v>
                  </c:pt>
                  <c:pt idx="2">
                    <c:v>L'Oreal</c:v>
                  </c:pt>
                  <c:pt idx="3">
                    <c:v>Ifc</c:v>
                  </c:pt>
                  <c:pt idx="4">
                    <c:v>Bioderma</c:v>
                  </c:pt>
                  <c:pt idx="5">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4"/>
          <c:min val="41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E74237D-3BD3-4841-B1A1-7B25DF8A24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D956C89-654C-4670-8921-FEE90EB887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CF552BC-7B71-4296-AC35-C0495ABD3D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EA8C64D-2CBA-4E57-A70F-B38BDEEB1A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E1E452C-DEAF-4F5D-90E4-E276DD5C29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DC092E8-ACDE-438F-9662-77351BF71B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A9F1152-BF1F-452E-9F2D-6E5605B4AC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7F84E96-5FB5-4FB2-AFF9-F5F65AF653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254.5727</c:v>
                </c:pt>
                <c:pt idx="1">
                  <c:v>74.708699999999993</c:v>
                </c:pt>
              </c:numCache>
            </c:numRef>
          </c:xVal>
          <c:yVal>
            <c:numRef>
              <c:f>Sheet1!$B$2:$B$3</c:f>
              <c:numCache>
                <c:formatCode>General</c:formatCode>
                <c:ptCount val="2"/>
                <c:pt idx="0">
                  <c:v>1.2230000000000001</c:v>
                </c:pt>
                <c:pt idx="1">
                  <c:v>0.69299999999999995</c:v>
                </c:pt>
              </c:numCache>
            </c:numRef>
          </c:yVal>
          <c:bubbleSize>
            <c:numRef>
              <c:f>Sheet1!$C$2:$C$3</c:f>
              <c:numCache>
                <c:formatCode>General</c:formatCode>
                <c:ptCount val="2"/>
                <c:pt idx="0">
                  <c:v>53404764</c:v>
                </c:pt>
                <c:pt idx="1">
                  <c:v>20489297</c:v>
                </c:pt>
              </c:numCache>
            </c:numRef>
          </c:bubbleSize>
          <c:bubble3D val="0"/>
          <c:extLst>
            <c:ext xmlns:c15="http://schemas.microsoft.com/office/drawing/2012/chart" uri="{02D57815-91ED-43cb-92C2-25804820EDAC}">
              <c15:datalabelsRange>
                <c15:f>Sheet1!$E$2:$E$10</c15:f>
                <c15:dlblRangeCache>
                  <c:ptCount val="9"/>
                  <c:pt idx="0">
                    <c:v>Banana Boat</c:v>
                  </c:pt>
                  <c:pt idx="1">
                    <c:v>Caribbean Beach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5"/>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A49777B-1244-4554-B1E3-397ADECED1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0107AC5-A072-4D1E-A4CE-8EA2283B41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4DB4EEA-37A8-4295-AA78-B4B35067A5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8D1D9AE-8732-41F2-887E-714C56BC3B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E56C5D8-6DA9-4EF4-A4A2-3C1EB43F06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056682C-96C6-4F2C-85D3-9ABD63ADBC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5306360-62D4-44D4-9A7C-FFEF9D680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DD98A39-0972-4C8A-9A41-1A1F9F3459C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693.9</c:v>
                </c:pt>
                <c:pt idx="1">
                  <c:v>831.80759999999998</c:v>
                </c:pt>
              </c:numCache>
            </c:numRef>
          </c:xVal>
          <c:yVal>
            <c:numRef>
              <c:f>Sheet1!$B$2:$B$3</c:f>
              <c:numCache>
                <c:formatCode>General</c:formatCode>
                <c:ptCount val="2"/>
                <c:pt idx="0">
                  <c:v>0.88400000000000001</c:v>
                </c:pt>
                <c:pt idx="1">
                  <c:v>2.4860000000000002</c:v>
                </c:pt>
              </c:numCache>
            </c:numRef>
          </c:yVal>
          <c:bubbleSize>
            <c:numRef>
              <c:f>Sheet1!$C$2:$C$3</c:f>
              <c:numCache>
                <c:formatCode>General</c:formatCode>
                <c:ptCount val="2"/>
                <c:pt idx="0">
                  <c:v>31886093</c:v>
                </c:pt>
                <c:pt idx="1">
                  <c:v>6997997</c:v>
                </c:pt>
              </c:numCache>
            </c:numRef>
          </c:bubbleSize>
          <c:bubble3D val="0"/>
          <c:extLst>
            <c:ext xmlns:c15="http://schemas.microsoft.com/office/drawing/2012/chart" uri="{02D57815-91ED-43cb-92C2-25804820EDAC}">
              <c15:datalabelsRange>
                <c15:f>Sheet1!$E$2:$E$10</c15:f>
                <c15:dlblRangeCache>
                  <c:ptCount val="9"/>
                  <c:pt idx="0">
                    <c:v>Beiersdorf</c:v>
                  </c:pt>
                  <c:pt idx="1">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98"/>
          <c:min val="55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6375933-C325-4C74-A074-18DF3F36A9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CDA246C-71B3-4223-A3AB-F494E13A15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24DF301-6BCA-4F98-808D-88326C2B2A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34C146C-1862-4A96-A868-E35EF1C6E6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8E5E3DD-F575-4B0C-A29D-8F61A0B0AE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5AA5800A-746A-432E-B10D-EFC74A926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0191A0D-6DF8-43E1-B985-862FEA66E3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466B403-1DB1-489E-A9EA-2F03F1AD5C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Sheet1!$A$2:$A$8</c:f>
              <c:numCache>
                <c:formatCode>General</c:formatCode>
                <c:ptCount val="7"/>
                <c:pt idx="0">
                  <c:v>418.60430000000002</c:v>
                </c:pt>
                <c:pt idx="1">
                  <c:v>637.64200000000005</c:v>
                </c:pt>
                <c:pt idx="2">
                  <c:v>614.92139999999995</c:v>
                </c:pt>
                <c:pt idx="3">
                  <c:v>524.34870000000001</c:v>
                </c:pt>
                <c:pt idx="4">
                  <c:v>797.26059999999995</c:v>
                </c:pt>
                <c:pt idx="5">
                  <c:v>885.49980000000005</c:v>
                </c:pt>
                <c:pt idx="6">
                  <c:v>560.77250000000004</c:v>
                </c:pt>
              </c:numCache>
            </c:numRef>
          </c:xVal>
          <c:yVal>
            <c:numRef>
              <c:f>Sheet1!$B$2:$B$8</c:f>
              <c:numCache>
                <c:formatCode>General</c:formatCode>
                <c:ptCount val="7"/>
                <c:pt idx="0">
                  <c:v>1.292</c:v>
                </c:pt>
                <c:pt idx="1">
                  <c:v>1.5169999999999999</c:v>
                </c:pt>
                <c:pt idx="2">
                  <c:v>0.48199999999999998</c:v>
                </c:pt>
                <c:pt idx="3">
                  <c:v>0.78400000000000003</c:v>
                </c:pt>
                <c:pt idx="4">
                  <c:v>0.87</c:v>
                </c:pt>
                <c:pt idx="5">
                  <c:v>0.872</c:v>
                </c:pt>
                <c:pt idx="6">
                  <c:v>0.90500000000000003</c:v>
                </c:pt>
              </c:numCache>
            </c:numRef>
          </c:yVal>
          <c:bubbleSize>
            <c:numRef>
              <c:f>Sheet1!$C$2:$C$8</c:f>
              <c:numCache>
                <c:formatCode>General</c:formatCode>
                <c:ptCount val="7"/>
                <c:pt idx="0">
                  <c:v>17339846</c:v>
                </c:pt>
                <c:pt idx="1">
                  <c:v>13405148</c:v>
                </c:pt>
                <c:pt idx="2">
                  <c:v>7937406</c:v>
                </c:pt>
                <c:pt idx="3">
                  <c:v>7648674</c:v>
                </c:pt>
                <c:pt idx="4">
                  <c:v>6171594</c:v>
                </c:pt>
                <c:pt idx="5">
                  <c:v>2581232</c:v>
                </c:pt>
                <c:pt idx="6">
                  <c:v>1853914</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Pierre Fabre</c:v>
                  </c:pt>
                  <c:pt idx="3">
                    <c:v>Galderma</c:v>
                  </c:pt>
                  <c:pt idx="4">
                    <c:v>Beiersdorf</c:v>
                  </c:pt>
                  <c:pt idx="5">
                    <c:v>Bioderma</c:v>
                  </c:pt>
                  <c:pt idx="6">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63"/>
          <c:min val="33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107363F-E7A4-40DF-B1FC-D361232589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2689702-B1A2-4B34-BF61-550ACD53C8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BE31656-CB59-447A-8E85-F2932FD8B8F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4E63282-F42D-40F9-B952-F5DE309BC1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AA69C9F-B8F5-4462-A35C-BACECBFE25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7B353FA-989A-46F0-A7F1-B029EDBC2BB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7A5EBED-1BCB-4151-B8E3-328517749A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DC1EA01-F117-4789-93C1-585CBF83A6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648.63059999999996</c:v>
                </c:pt>
                <c:pt idx="1">
                  <c:v>331.2047</c:v>
                </c:pt>
                <c:pt idx="2">
                  <c:v>721.35090000000002</c:v>
                </c:pt>
              </c:numCache>
            </c:numRef>
          </c:xVal>
          <c:yVal>
            <c:numRef>
              <c:f>Sheet1!$B$2:$B$4</c:f>
              <c:numCache>
                <c:formatCode>General</c:formatCode>
                <c:ptCount val="3"/>
                <c:pt idx="0">
                  <c:v>0.748</c:v>
                </c:pt>
                <c:pt idx="1">
                  <c:v>1.484</c:v>
                </c:pt>
                <c:pt idx="2">
                  <c:v>1.32</c:v>
                </c:pt>
              </c:numCache>
            </c:numRef>
          </c:yVal>
          <c:bubbleSize>
            <c:numRef>
              <c:f>Sheet1!$C$2:$C$4</c:f>
              <c:numCache>
                <c:formatCode>General</c:formatCode>
                <c:ptCount val="3"/>
                <c:pt idx="0">
                  <c:v>4895215</c:v>
                </c:pt>
                <c:pt idx="1">
                  <c:v>2831469</c:v>
                </c:pt>
                <c:pt idx="2">
                  <c:v>2783693</c:v>
                </c:pt>
              </c:numCache>
            </c:numRef>
          </c:bubbleSize>
          <c:bubble3D val="0"/>
          <c:extLst>
            <c:ext xmlns:c15="http://schemas.microsoft.com/office/drawing/2012/chart" uri="{02D57815-91ED-43cb-92C2-25804820EDAC}">
              <c15:datalabelsRange>
                <c15:f>Sheet1!$E$2:$E$10</c15:f>
                <c15:dlblRangeCache>
                  <c:ptCount val="9"/>
                  <c:pt idx="0">
                    <c:v>Isdin</c:v>
                  </c:pt>
                  <c:pt idx="1">
                    <c:v>Glaxosmithkline</c:v>
                  </c:pt>
                  <c:pt idx="2">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6"/>
          <c:min val="26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5943C3-3B08-455E-BDAA-D5FAB417FA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7864AA4-6977-42F2-84BE-D82F892444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C636B7F-8C17-47A4-8E7E-1E0371114D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DC04590-BAEF-4A6A-8223-DBB07CAB6A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B5E799D-C543-4471-84CF-94F9BCE9F7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C8AAA7C-89AD-49F2-9F40-8BFC980613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51A9870-F9B3-4BF3-B7AF-7A73164BED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B063BB6-D02B-4F56-A37C-19958DAE23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750.1001</c:v>
                </c:pt>
                <c:pt idx="1">
                  <c:v>1110.2319</c:v>
                </c:pt>
                <c:pt idx="2">
                  <c:v>631.07150000000001</c:v>
                </c:pt>
              </c:numCache>
            </c:numRef>
          </c:xVal>
          <c:yVal>
            <c:numRef>
              <c:f>Sheet1!$B$2:$B$4</c:f>
              <c:numCache>
                <c:formatCode>General</c:formatCode>
                <c:ptCount val="3"/>
                <c:pt idx="0">
                  <c:v>0.88900000000000001</c:v>
                </c:pt>
                <c:pt idx="1">
                  <c:v>1.837</c:v>
                </c:pt>
                <c:pt idx="2">
                  <c:v>1.677</c:v>
                </c:pt>
              </c:numCache>
            </c:numRef>
          </c:yVal>
          <c:bubbleSize>
            <c:numRef>
              <c:f>Sheet1!$C$2:$C$4</c:f>
              <c:numCache>
                <c:formatCode>General</c:formatCode>
                <c:ptCount val="3"/>
                <c:pt idx="0">
                  <c:v>20864033</c:v>
                </c:pt>
                <c:pt idx="1">
                  <c:v>3767017</c:v>
                </c:pt>
                <c:pt idx="2">
                  <c:v>2206857</c:v>
                </c:pt>
              </c:numCache>
            </c:numRef>
          </c:bubbleSize>
          <c:bubble3D val="0"/>
          <c:extLst>
            <c:ext xmlns:c15="http://schemas.microsoft.com/office/drawing/2012/chart" uri="{02D57815-91ED-43cb-92C2-25804820EDAC}">
              <c15:datalabelsRange>
                <c15:f>Sheet1!$E$2:$E$10</c15:f>
                <c15:dlblRangeCache>
                  <c:ptCount val="9"/>
                  <c:pt idx="0">
                    <c:v>Bioderma</c:v>
                  </c:pt>
                  <c:pt idx="1">
                    <c:v>L'Oreal</c:v>
                  </c:pt>
                  <c:pt idx="2">
                    <c:v>Genove Lab.</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32"/>
          <c:min val="50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A218DA7-3678-4616-8008-AE4046077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4473E35-980C-4A99-B4F0-B0BC741C09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2BAE8F6-A917-481A-97C1-F22DC45BF9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ADBB509-93C6-47D2-BDDF-411DC609B3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56D8230-B89C-4C0B-9FD1-062AF95B39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901F9D3-013D-4383-92DA-F9F0C48B79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1CADCD2-702A-4FED-9255-EA95FCA5AD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FBBF95A-8B97-41DA-9429-57BEF4B64D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489.36520000000002</c:v>
                </c:pt>
              </c:numCache>
            </c:numRef>
          </c:xVal>
          <c:yVal>
            <c:numRef>
              <c:f>Sheet1!$B$2:$B$2</c:f>
              <c:numCache>
                <c:formatCode>General</c:formatCode>
                <c:ptCount val="1"/>
                <c:pt idx="0">
                  <c:v>1</c:v>
                </c:pt>
              </c:numCache>
            </c:numRef>
          </c:yVal>
          <c:bubbleSize>
            <c:numRef>
              <c:f>Sheet1!$C$2:$C$2</c:f>
              <c:numCache>
                <c:formatCode>General</c:formatCode>
                <c:ptCount val="1"/>
                <c:pt idx="0">
                  <c:v>30527089</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87"/>
          <c:min val="39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60F0F0-F4CA-4CD4-AD29-16CCAC487A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0447163-3EC4-436B-A4DD-0581AF6972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DAD0DFB-6C3D-474B-B9A0-8FCEE1BCE0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0B1407B-4428-4C71-B330-214053516F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BBF8C4B-6A9F-4001-BAB2-56CB9DD74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EDAF67C-5E4F-4EF1-874F-E455E2023B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005844B-C98A-411F-A71A-BEC1BED3A2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5C80FD5-B0A5-4689-86DE-1852EE50F5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291.24880000000002</c:v>
                </c:pt>
                <c:pt idx="1">
                  <c:v>84.300399999999996</c:v>
                </c:pt>
              </c:numCache>
            </c:numRef>
          </c:xVal>
          <c:yVal>
            <c:numRef>
              <c:f>Sheet1!$B$2:$B$3</c:f>
              <c:numCache>
                <c:formatCode>General</c:formatCode>
                <c:ptCount val="2"/>
                <c:pt idx="0">
                  <c:v>1.1060000000000001</c:v>
                </c:pt>
                <c:pt idx="1">
                  <c:v>0.499</c:v>
                </c:pt>
              </c:numCache>
            </c:numRef>
          </c:yVal>
          <c:bubbleSize>
            <c:numRef>
              <c:f>Sheet1!$C$2:$C$3</c:f>
              <c:numCache>
                <c:formatCode>General</c:formatCode>
                <c:ptCount val="2"/>
                <c:pt idx="0">
                  <c:v>15642972</c:v>
                </c:pt>
                <c:pt idx="1">
                  <c:v>2486271</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9"/>
          <c:min val="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4F7DC2-8BC5-4256-BA2D-7E62461614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455F20D-937F-4FF4-B130-265D9875D7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D4D9CD0-8A84-41D8-88B5-06235252D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12D86AF2-3074-4C1A-926B-F2F2F84F3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31C6190-0FDB-4A9C-9CCE-80F03E0E09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DBAAEA9-F25C-41B1-BF52-86DF7F9389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81D1110-DB99-4953-A717-5C0A1B7481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14B59CC-4F9E-40F2-8A11-53E0789F6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231.55609999999999</c:v>
                </c:pt>
              </c:numCache>
            </c:numRef>
          </c:xVal>
          <c:yVal>
            <c:numRef>
              <c:f>Sheet1!$B$2:$B$2</c:f>
              <c:numCache>
                <c:formatCode>General</c:formatCode>
                <c:ptCount val="1"/>
                <c:pt idx="0">
                  <c:v>1.0009999999999999</c:v>
                </c:pt>
              </c:numCache>
            </c:numRef>
          </c:yVal>
          <c:bubbleSize>
            <c:numRef>
              <c:f>Sheet1!$C$2:$C$2</c:f>
              <c:numCache>
                <c:formatCode>General</c:formatCode>
                <c:ptCount val="1"/>
                <c:pt idx="0">
                  <c:v>32162210</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78"/>
          <c:min val="18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D4D3F5B-6A36-4972-914B-5F1392D850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DEEBB72-78F9-400B-A56C-ED852900C5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FE07DA9-32B5-4249-9A3E-F78C3ECFCB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D25A0EC-4F94-48AA-80BE-ABADC483D1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30FD425-CD0D-4647-9587-79579A6E78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F564A0E-A0B1-4BD3-8ED5-BBF70E6A25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57A3033-FB8D-4FC2-B0B9-28EEB35E96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33863DF-4A6C-4F5C-9A65-FBD47197A7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125.6639</c:v>
                </c:pt>
              </c:numCache>
            </c:numRef>
          </c:xVal>
          <c:yVal>
            <c:numRef>
              <c:f>Sheet1!$B$2:$B$2</c:f>
              <c:numCache>
                <c:formatCode>General</c:formatCode>
                <c:ptCount val="1"/>
                <c:pt idx="0">
                  <c:v>0.998</c:v>
                </c:pt>
              </c:numCache>
            </c:numRef>
          </c:yVal>
          <c:bubbleSize>
            <c:numRef>
              <c:f>Sheet1!$C$2:$C$2</c:f>
              <c:numCache>
                <c:formatCode>General</c:formatCode>
                <c:ptCount val="1"/>
                <c:pt idx="0">
                  <c:v>9707911</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1"/>
          <c:min val="10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337C730-3790-4963-B989-303F896F5A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95F0181-2565-4E43-B2C9-6B29169E67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367359B-DFB1-4764-8F54-A962E1EF3E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59A6486-3544-4B22-8BEB-9E0CE8B998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D716B9B-00D0-47F8-98B8-6C9B16AE06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40C8E08-65C0-49E1-A321-47628E513A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D21D3EA-0F4C-4097-BD0F-A43F5D8619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AC035F5-12D8-4E0B-B9D0-1278D9607C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268.09210000000002</c:v>
                </c:pt>
              </c:numCache>
            </c:numRef>
          </c:xVal>
          <c:yVal>
            <c:numRef>
              <c:f>Sheet1!$B$2:$B$2</c:f>
              <c:numCache>
                <c:formatCode>General</c:formatCode>
                <c:ptCount val="1"/>
                <c:pt idx="0">
                  <c:v>1</c:v>
                </c:pt>
              </c:numCache>
            </c:numRef>
          </c:yVal>
          <c:bubbleSize>
            <c:numRef>
              <c:f>Sheet1!$C$2:$C$2</c:f>
              <c:numCache>
                <c:formatCode>General</c:formatCode>
                <c:ptCount val="1"/>
                <c:pt idx="0">
                  <c:v>238602</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2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3955276-2D49-43DD-AE0B-2E39540213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E6DD73A-B005-414E-B1F7-52588429C5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B58D693-C88A-48D0-A3CE-D397F3C0A9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AFB745C-8A5F-4A5F-A359-E8FA0D2630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C97BBA5-6E0A-4ED5-9722-8A1AC8263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F59B778-F1D7-450B-958D-917953AAA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F26779A-8B92-4375-8A6E-42B9A4E8ED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B65E441-29DE-4C7B-B417-AB7B36654E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555.08360000000005</c:v>
                </c:pt>
              </c:numCache>
            </c:numRef>
          </c:xVal>
          <c:yVal>
            <c:numRef>
              <c:f>Sheet1!$B$2:$B$2</c:f>
              <c:numCache>
                <c:formatCode>General</c:formatCode>
                <c:ptCount val="1"/>
                <c:pt idx="0">
                  <c:v>1</c:v>
                </c:pt>
              </c:numCache>
            </c:numRef>
          </c:yVal>
          <c:bubbleSize>
            <c:numRef>
              <c:f>Sheet1!$C$2:$C$2</c:f>
              <c:numCache>
                <c:formatCode>General</c:formatCode>
                <c:ptCount val="1"/>
                <c:pt idx="0">
                  <c:v>12418886</c:v>
                </c:pt>
              </c:numCache>
            </c:numRef>
          </c:bubbleSize>
          <c:bubble3D val="0"/>
          <c:extLst>
            <c:ext xmlns:c15="http://schemas.microsoft.com/office/drawing/2012/chart" uri="{02D57815-91ED-43cb-92C2-25804820EDAC}">
              <c15:datalabelsRange>
                <c15:f>Sheet1!$E$2:$E$10</c15:f>
                <c15:dlblRangeCache>
                  <c:ptCount val="9"/>
                  <c:pt idx="0">
                    <c:v>Ifc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6"/>
          <c:min val="44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60A9C9A-9BAA-432E-85F4-C5E4136232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7FC7729-FE8C-410B-83E9-E4171D6BD3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D6DA40B8-13C5-4471-B2C3-1BB312F75A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0A4BFEA7-65BD-43EC-A653-F25DCF1E68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C000ACDD-3ABD-4946-908D-045DD91C7A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691BFC77-A15D-47B0-AD22-2A89665907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C2D2FCDD-43A8-414E-8E75-2F16DEA42D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330AB796-B185-4C5F-B575-BD8B99CAF9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201.1328</c:v>
                </c:pt>
                <c:pt idx="1">
                  <c:v>276.9074</c:v>
                </c:pt>
              </c:numCache>
            </c:numRef>
          </c:xVal>
          <c:yVal>
            <c:numRef>
              <c:f>Sheet1!$B$2:$B$3</c:f>
              <c:numCache>
                <c:formatCode>General</c:formatCode>
                <c:ptCount val="2"/>
                <c:pt idx="0">
                  <c:v>0.97399999999999998</c:v>
                </c:pt>
                <c:pt idx="1">
                  <c:v>1.0740000000000001</c:v>
                </c:pt>
              </c:numCache>
            </c:numRef>
          </c:yVal>
          <c:bubbleSize>
            <c:numRef>
              <c:f>Sheet1!$C$2:$C$3</c:f>
              <c:numCache>
                <c:formatCode>General</c:formatCode>
                <c:ptCount val="2"/>
                <c:pt idx="0">
                  <c:v>77253107</c:v>
                </c:pt>
                <c:pt idx="1">
                  <c:v>30236346</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2"/>
          <c:min val="16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F97D482-0BC8-4659-9812-79507EA7B9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EC3483E-BD53-4985-8B0D-6BF9639301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C33675D-9EA4-4BF1-95B8-41299AEB66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001C26C-F200-4199-8F2E-392491B80E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19255F1-192D-4C65-AADC-9B7D3E1B7A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ED5F9C2-C40F-4B7B-A96C-1B66D90FA0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06EB70A-5361-4450-A634-CBE18E8430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35E72A7-8986-422D-AD50-F3B163ADA6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242.5838</c:v>
                </c:pt>
                <c:pt idx="1">
                  <c:v>231.73750000000001</c:v>
                </c:pt>
                <c:pt idx="2">
                  <c:v>96.877300000000005</c:v>
                </c:pt>
                <c:pt idx="3">
                  <c:v>71.466800000000006</c:v>
                </c:pt>
              </c:numCache>
            </c:numRef>
          </c:xVal>
          <c:yVal>
            <c:numRef>
              <c:f>Sheet1!$B$2:$B$5</c:f>
              <c:numCache>
                <c:formatCode>General</c:formatCode>
                <c:ptCount val="4"/>
                <c:pt idx="0">
                  <c:v>2.4159999999999999</c:v>
                </c:pt>
                <c:pt idx="1">
                  <c:v>0.89600000000000002</c:v>
                </c:pt>
                <c:pt idx="2">
                  <c:v>0.71699999999999997</c:v>
                </c:pt>
                <c:pt idx="3">
                  <c:v>0.49199999999999999</c:v>
                </c:pt>
              </c:numCache>
            </c:numRef>
          </c:yVal>
          <c:bubbleSize>
            <c:numRef>
              <c:f>Sheet1!$C$2:$C$5</c:f>
              <c:numCache>
                <c:formatCode>General</c:formatCode>
                <c:ptCount val="4"/>
                <c:pt idx="0">
                  <c:v>3097552</c:v>
                </c:pt>
                <c:pt idx="1">
                  <c:v>1431906</c:v>
                </c:pt>
                <c:pt idx="2">
                  <c:v>1076307</c:v>
                </c:pt>
                <c:pt idx="3">
                  <c:v>835876</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Inds.Lavin De Mexico</c:v>
                  </c:pt>
                  <c:pt idx="3">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1"/>
          <c:min val="5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0C4130B-71CE-4246-8002-BF44966883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87F04FF5-B947-4587-9F22-00258BE0FF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14E2E7E-8660-46AC-BFC4-E5C2B34F87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5B30C83-1516-48DD-83D6-808F918026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CCE96E6-D599-4C21-AB2F-1BA90805FF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CDD57C5-1F78-4FD9-9856-3D4D7CA592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AFAAE26-CFB1-4490-BBA2-75F3A10FC9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6271336-FC0E-4EB8-AF12-CCB27CCE5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277.00709999999998</c:v>
                </c:pt>
              </c:numCache>
            </c:numRef>
          </c:xVal>
          <c:yVal>
            <c:numRef>
              <c:f>Sheet1!$B$2:$B$2</c:f>
              <c:numCache>
                <c:formatCode>General</c:formatCode>
                <c:ptCount val="1"/>
                <c:pt idx="0">
                  <c:v>1</c:v>
                </c:pt>
              </c:numCache>
            </c:numRef>
          </c:yVal>
          <c:bubbleSize>
            <c:numRef>
              <c:f>Sheet1!$C$2:$C$2</c:f>
              <c:numCache>
                <c:formatCode>General</c:formatCode>
                <c:ptCount val="1"/>
                <c:pt idx="0">
                  <c:v>1204704</c:v>
                </c:pt>
              </c:numCache>
            </c:numRef>
          </c:bubbleSize>
          <c:bubble3D val="0"/>
          <c:extLst>
            <c:ext xmlns:c15="http://schemas.microsoft.com/office/drawing/2012/chart" uri="{02D57815-91ED-43cb-92C2-25804820EDAC}">
              <c15:datalabelsRange>
                <c15:f>Sheet1!$E$2:$E$10</c15:f>
                <c15:dlblRangeCache>
                  <c:ptCount val="9"/>
                  <c:pt idx="0">
                    <c:v>Beiersdorf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2"/>
          <c:min val="22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1EAB846-0E23-42EB-B76A-5FECE626D2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686E33B-E9B0-4284-B3B6-6E7244153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495D0F7-FB29-4901-85DD-C0881D8D5D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78336F3-7176-47E2-AE0D-CC86B2911F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DC59CE6-1CBF-414A-AE4F-ACDAC60A22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2B55985-ADA9-4B0D-B95C-70BAB09B8B7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B148ED7-0F5B-44E4-BA1E-4C9FA2F696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73A9B54-C21B-47FC-A685-F9C42C72FB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190.7534</c:v>
                </c:pt>
                <c:pt idx="1">
                  <c:v>134.85499999999999</c:v>
                </c:pt>
              </c:numCache>
            </c:numRef>
          </c:xVal>
          <c:yVal>
            <c:numRef>
              <c:f>Sheet1!$B$2:$B$3</c:f>
              <c:numCache>
                <c:formatCode>General</c:formatCode>
                <c:ptCount val="2"/>
                <c:pt idx="0">
                  <c:v>1.002</c:v>
                </c:pt>
                <c:pt idx="1">
                  <c:v>0.97199999999999998</c:v>
                </c:pt>
              </c:numCache>
            </c:numRef>
          </c:yVal>
          <c:bubbleSize>
            <c:numRef>
              <c:f>Sheet1!$C$2:$C$3</c:f>
              <c:numCache>
                <c:formatCode>General</c:formatCode>
                <c:ptCount val="2"/>
                <c:pt idx="0">
                  <c:v>4361194</c:v>
                </c:pt>
                <c:pt idx="1">
                  <c:v>522833</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9"/>
          <c:min val="10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B84CCE9-B4E3-48EB-BF4D-52D39EA19F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9E6127-5273-4E6F-AD6E-3D43ED839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BF13BE7-803B-47CC-9E0D-9B84875433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427738B-66C1-47F9-B3D7-FB8F59090A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CE04955-C34D-44AD-BC52-9E802B1E38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65F6A70-6AE5-4B3B-A8AD-61BBABFE0C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8A30B0C-3B59-43E3-89BA-DD93BE3E3C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418E916-D894-40C7-86E4-984FEBA461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265.83749999999998</c:v>
                </c:pt>
                <c:pt idx="1">
                  <c:v>350.61860000000001</c:v>
                </c:pt>
              </c:numCache>
            </c:numRef>
          </c:xVal>
          <c:yVal>
            <c:numRef>
              <c:f>Sheet1!$B$2:$B$3</c:f>
              <c:numCache>
                <c:formatCode>General</c:formatCode>
                <c:ptCount val="2"/>
                <c:pt idx="0">
                  <c:v>1.0169999999999999</c:v>
                </c:pt>
                <c:pt idx="1">
                  <c:v>0.86699999999999999</c:v>
                </c:pt>
              </c:numCache>
            </c:numRef>
          </c:yVal>
          <c:bubbleSize>
            <c:numRef>
              <c:f>Sheet1!$C$2:$C$3</c:f>
              <c:numCache>
                <c:formatCode>General</c:formatCode>
                <c:ptCount val="2"/>
                <c:pt idx="0">
                  <c:v>310764</c:v>
                </c:pt>
                <c:pt idx="1">
                  <c:v>34010</c:v>
                </c:pt>
              </c:numCache>
            </c:numRef>
          </c:bubbleSize>
          <c:bubble3D val="0"/>
          <c:extLst>
            <c:ext xmlns:c15="http://schemas.microsoft.com/office/drawing/2012/chart" uri="{02D57815-91ED-43cb-92C2-25804820EDAC}">
              <c15:datalabelsRange>
                <c15:f>Sheet1!$E$2:$E$10</c15:f>
                <c15:dlblRangeCache>
                  <c:ptCount val="9"/>
                  <c:pt idx="0">
                    <c:v>Edgewell</c:v>
                  </c:pt>
                  <c:pt idx="1">
                    <c:v>J&amp;J</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1"/>
          <c:min val="2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108C3F6-E1B4-4B46-84FA-13A6AD9BEA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BED8BAD-63E7-4C69-B431-4F953E40C1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BFEFCDA-DA90-4CB4-987B-CAA91A2A3F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393E5ED-585B-401A-B462-BFB75AB416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17BA0FD-FAA2-47FB-BBAC-C9524E5E15F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64CFF8B-867C-4EF7-9E44-1971606CE0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2AA831C-17CE-4D01-A033-A69B617708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96F1D04-6FD1-4B10-A745-9B7B02A53B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245.64230000000001</c:v>
                </c:pt>
              </c:numCache>
            </c:numRef>
          </c:xVal>
          <c:yVal>
            <c:numRef>
              <c:f>Sheet1!$B$2:$B$2</c:f>
              <c:numCache>
                <c:formatCode>General</c:formatCode>
                <c:ptCount val="1"/>
                <c:pt idx="0">
                  <c:v>1</c:v>
                </c:pt>
              </c:numCache>
            </c:numRef>
          </c:yVal>
          <c:bubbleSize>
            <c:numRef>
              <c:f>Sheet1!$C$2:$C$2</c:f>
              <c:numCache>
                <c:formatCode>General</c:formatCode>
                <c:ptCount val="1"/>
                <c:pt idx="0">
                  <c:v>90642</c:v>
                </c:pt>
              </c:numCache>
            </c:numRef>
          </c:bubbleSize>
          <c:bubble3D val="0"/>
          <c:extLst>
            <c:ext xmlns:c15="http://schemas.microsoft.com/office/drawing/2012/chart" uri="{02D57815-91ED-43cb-92C2-25804820EDAC}">
              <c15:datalabelsRange>
                <c15:f>Sheet1!$E$2:$E$10</c15:f>
                <c15:dlblRangeCache>
                  <c:ptCount val="9"/>
                  <c:pt idx="0">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5"/>
          <c:min val="19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92F4871-93AA-40B9-9B2B-F46C14D0FD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B168BEB-4CCC-43E0-952F-053E9AC443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D2B29A7-64B4-4160-9A01-A747F3D45D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4C19330-39B1-4D4D-B73E-CB50437E03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3B9B486-334B-4B3F-B8C7-CF6461F4E0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1663365-C857-4D36-A131-79C7C62ED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9FEEF20-2E33-4F43-9442-947965B46D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AE824D5-6127-4441-BB44-5E39EC0C08B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427.95409999999998</c:v>
                </c:pt>
                <c:pt idx="1">
                  <c:v>291.05380000000002</c:v>
                </c:pt>
                <c:pt idx="2">
                  <c:v>195.04</c:v>
                </c:pt>
                <c:pt idx="3">
                  <c:v>160.56739999999999</c:v>
                </c:pt>
              </c:numCache>
            </c:numRef>
          </c:xVal>
          <c:yVal>
            <c:numRef>
              <c:f>Sheet1!$B$2:$B$5</c:f>
              <c:numCache>
                <c:formatCode>General</c:formatCode>
                <c:ptCount val="4"/>
                <c:pt idx="0">
                  <c:v>4.1500000000000004</c:v>
                </c:pt>
                <c:pt idx="1">
                  <c:v>1.1120000000000001</c:v>
                </c:pt>
                <c:pt idx="2">
                  <c:v>0.65400000000000003</c:v>
                </c:pt>
                <c:pt idx="3">
                  <c:v>0.253</c:v>
                </c:pt>
              </c:numCache>
            </c:numRef>
          </c:yVal>
          <c:bubbleSize>
            <c:numRef>
              <c:f>Sheet1!$C$2:$C$5</c:f>
              <c:numCache>
                <c:formatCode>General</c:formatCode>
                <c:ptCount val="4"/>
                <c:pt idx="0">
                  <c:v>1947191</c:v>
                </c:pt>
                <c:pt idx="1">
                  <c:v>400490</c:v>
                </c:pt>
                <c:pt idx="2">
                  <c:v>121900</c:v>
                </c:pt>
                <c:pt idx="3">
                  <c:v>57162</c:v>
                </c:pt>
              </c:numCache>
            </c:numRef>
          </c:bubbleSize>
          <c:bubble3D val="0"/>
          <c:extLst>
            <c:ext xmlns:c15="http://schemas.microsoft.com/office/drawing/2012/chart" uri="{02D57815-91ED-43cb-92C2-25804820EDAC}">
              <c15:datalabelsRange>
                <c15:f>Sheet1!$E$2:$E$10</c15:f>
                <c15:dlblRangeCache>
                  <c:ptCount val="9"/>
                  <c:pt idx="0">
                    <c:v>Isdin</c:v>
                  </c:pt>
                  <c:pt idx="1">
                    <c:v>Glaxosmithkline</c:v>
                  </c:pt>
                  <c:pt idx="2">
                    <c:v>J&amp;J</c:v>
                  </c:pt>
                  <c:pt idx="3">
                    <c:v>Genomma Lab.</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4"/>
          <c:min val="12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4902442-0D43-4E3D-9E3B-906409BE1C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5BA934B-1CD5-4BB0-91AB-FD21729B55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63A5AB3-6F38-4ABA-9BF2-239B4E33F7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FF3DFED-5F69-4E45-B8F7-D5D1C91295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A883512-1E0D-48C1-9478-7C2E3A7168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E4645F19-49C6-4ED9-AE9F-C2CA7EA47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BD20230-D6B5-4C7E-8B51-363ED1C56B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554A764-344B-47D0-B9C4-CA2A6B184F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650.38699999999994</c:v>
                </c:pt>
              </c:numCache>
            </c:numRef>
          </c:xVal>
          <c:yVal>
            <c:numRef>
              <c:f>Sheet1!$B$2:$B$2</c:f>
              <c:numCache>
                <c:formatCode>General</c:formatCode>
                <c:ptCount val="1"/>
                <c:pt idx="0">
                  <c:v>1</c:v>
                </c:pt>
              </c:numCache>
            </c:numRef>
          </c:yVal>
          <c:bubbleSize>
            <c:numRef>
              <c:f>Sheet1!$C$2:$C$2</c:f>
              <c:numCache>
                <c:formatCode>General</c:formatCode>
                <c:ptCount val="1"/>
                <c:pt idx="0">
                  <c:v>290723</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0"/>
          <c:min val="52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149920-834A-41B4-A159-C3C67690D6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03B3846-1361-49ED-A913-E58E8DC549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07A79E0-865E-4CAA-8233-49BD862F2C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BE74FC5-5561-4BDC-9547-D5034F0CD3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678DD5B-2FCB-4DCD-8FB0-3BD0CF1A6B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E56467-EEB0-4578-9924-B8BE07105C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99DDF6C-7353-4CEF-BC08-EC450A696D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9DEC63A-AD35-468F-AF80-D16D1B7A05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465.66890000000001</c:v>
                </c:pt>
              </c:numCache>
            </c:numRef>
          </c:xVal>
          <c:yVal>
            <c:numRef>
              <c:f>Sheet1!$B$2:$B$2</c:f>
              <c:numCache>
                <c:formatCode>General</c:formatCode>
                <c:ptCount val="1"/>
                <c:pt idx="0">
                  <c:v>1</c:v>
                </c:pt>
              </c:numCache>
            </c:numRef>
          </c:yVal>
          <c:bubbleSize>
            <c:numRef>
              <c:f>Sheet1!$C$2:$C$2</c:f>
              <c:numCache>
                <c:formatCode>General</c:formatCode>
                <c:ptCount val="1"/>
                <c:pt idx="0">
                  <c:v>682205</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59"/>
          <c:min val="37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771610-022A-4DC8-978D-A77629E96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4B7AA3-80D5-4F77-BB38-3938D5FFDD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EED4890-BB55-44A8-9BD1-349FDE7236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5CA8FF0-F9D2-43D4-A8B3-882C7F977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01C3024-A68E-43B5-A601-15E52D994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91B735B6-A1F8-470E-9ED7-238E34370B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1F74524-DEC4-44FF-BE03-5E5438FE86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6E8F9A7-83C9-40F0-B15C-F18BADFE17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481.0222</c:v>
                </c:pt>
                <c:pt idx="1">
                  <c:v>173.14</c:v>
                </c:pt>
              </c:numCache>
            </c:numRef>
          </c:xVal>
          <c:yVal>
            <c:numRef>
              <c:f>Sheet1!$B$2:$B$3</c:f>
              <c:numCache>
                <c:formatCode>General</c:formatCode>
                <c:ptCount val="2"/>
                <c:pt idx="0">
                  <c:v>0.95199999999999996</c:v>
                </c:pt>
                <c:pt idx="1">
                  <c:v>1.143</c:v>
                </c:pt>
              </c:numCache>
            </c:numRef>
          </c:yVal>
          <c:bubbleSize>
            <c:numRef>
              <c:f>Sheet1!$C$2:$C$3</c:f>
              <c:numCache>
                <c:formatCode>General</c:formatCode>
                <c:ptCount val="2"/>
                <c:pt idx="0">
                  <c:v>21646</c:v>
                </c:pt>
                <c:pt idx="1">
                  <c:v>8657</c:v>
                </c:pt>
              </c:numCache>
            </c:numRef>
          </c:bubbleSize>
          <c:bubble3D val="0"/>
          <c:extLst>
            <c:ext xmlns:c15="http://schemas.microsoft.com/office/drawing/2012/chart" uri="{02D57815-91ED-43cb-92C2-25804820EDAC}">
              <c15:datalabelsRange>
                <c15:f>Sheet1!$E$2:$E$10</c15:f>
                <c15:dlblRangeCache>
                  <c:ptCount val="9"/>
                  <c:pt idx="0">
                    <c:v>Beiersdorf</c:v>
                  </c:pt>
                  <c:pt idx="1">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77"/>
          <c:min val="139"/>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BD1F4B2-E87A-428E-9583-546187C2D9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9CF88A1-0037-4BBA-8FFC-7E2E3CA09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C37D863-FFAA-41B3-A28C-245452EBA8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A9C1824-CC35-4001-A532-7E183268831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8E947FD-FC95-4705-9AAF-7384878961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9DA17FD-3031-4891-BE30-45EF78661D1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B419167-4A28-4857-A6DE-CAB77A688D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9C570FC-A00A-4C89-8B20-31A63CA73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80.287499999999994</c:v>
                </c:pt>
                <c:pt idx="1">
                  <c:v>262.4024</c:v>
                </c:pt>
                <c:pt idx="2">
                  <c:v>100.1447</c:v>
                </c:pt>
              </c:numCache>
            </c:numRef>
          </c:xVal>
          <c:yVal>
            <c:numRef>
              <c:f>Sheet1!$B$2:$B$4</c:f>
              <c:numCache>
                <c:formatCode>General</c:formatCode>
                <c:ptCount val="3"/>
                <c:pt idx="0">
                  <c:v>0.89300000000000002</c:v>
                </c:pt>
                <c:pt idx="1">
                  <c:v>1.7010000000000001</c:v>
                </c:pt>
                <c:pt idx="2">
                  <c:v>0.83199999999999996</c:v>
                </c:pt>
              </c:numCache>
            </c:numRef>
          </c:yVal>
          <c:bubbleSize>
            <c:numRef>
              <c:f>Sheet1!$C$2:$C$4</c:f>
              <c:numCache>
                <c:formatCode>General</c:formatCode>
                <c:ptCount val="3"/>
                <c:pt idx="0">
                  <c:v>634833</c:v>
                </c:pt>
                <c:pt idx="1">
                  <c:v>194965</c:v>
                </c:pt>
                <c:pt idx="2">
                  <c:v>22833</c:v>
                </c:pt>
              </c:numCache>
            </c:numRef>
          </c:bubbleSize>
          <c:bubble3D val="0"/>
          <c:extLst>
            <c:ext xmlns:c15="http://schemas.microsoft.com/office/drawing/2012/chart" uri="{02D57815-91ED-43cb-92C2-25804820EDAC}">
              <c15:datalabelsRange>
                <c15:f>Sheet1!$E$2:$E$10</c15:f>
                <c15:dlblRangeCache>
                  <c:ptCount val="9"/>
                  <c:pt idx="0">
                    <c:v>Total Care De Mexico</c:v>
                  </c:pt>
                  <c:pt idx="1">
                    <c:v>Edgewell</c:v>
                  </c:pt>
                  <c:pt idx="2">
                    <c:v>Bayer Consumer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080D852-35C9-4A0A-97BF-5A7EEF4FDD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2D033EAD-CA42-402C-8A2A-9EB5A959AF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B09AC3CF-028B-4C76-8519-94735709D8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233F3704-5342-4D46-B3EC-F31BE8DA17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E5F0715-1E55-454D-BDED-B393FE090B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5EA6874A-E5FD-422D-B5B5-2A2733272B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D1099C34-44A4-4264-B2FB-A1F3A893CC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117E03FC-D0D3-449D-A97D-619F51B6A1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190.02770000000001</c:v>
                </c:pt>
              </c:numCache>
            </c:numRef>
          </c:xVal>
          <c:yVal>
            <c:numRef>
              <c:f>Sheet1!$B$2:$B$2</c:f>
              <c:numCache>
                <c:formatCode>General</c:formatCode>
                <c:ptCount val="1"/>
                <c:pt idx="0">
                  <c:v>1.008</c:v>
                </c:pt>
              </c:numCache>
            </c:numRef>
          </c:yVal>
          <c:bubbleSize>
            <c:numRef>
              <c:f>Sheet1!$C$2:$C$2</c:f>
              <c:numCache>
                <c:formatCode>General</c:formatCode>
                <c:ptCount val="1"/>
                <c:pt idx="0">
                  <c:v>31788031</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8"/>
          <c:min val="15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1FAB09D-154D-40E5-A8FC-FECD55326B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165FE65C-7667-462D-B2AD-A37813876A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B09E8C45-4F2F-4BE1-9AE4-DE0CB8FB77E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629F695-A85D-4566-AA0A-E427B11DD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8EA24A3-ED83-4F9C-AE54-2E6A3F114E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EBC2551-867D-4CF5-B944-0335BCF002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774F78D-F578-4BDF-B25F-011D8D500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05A198E-620A-46DB-A3AA-800315873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151.3878</c:v>
                </c:pt>
              </c:numCache>
            </c:numRef>
          </c:xVal>
          <c:yVal>
            <c:numRef>
              <c:f>Sheet1!$B$2:$B$2</c:f>
              <c:numCache>
                <c:formatCode>General</c:formatCode>
                <c:ptCount val="1"/>
                <c:pt idx="0">
                  <c:v>1</c:v>
                </c:pt>
              </c:numCache>
            </c:numRef>
          </c:yVal>
          <c:bubbleSize>
            <c:numRef>
              <c:f>Sheet1!$C$2:$C$2</c:f>
              <c:numCache>
                <c:formatCode>General</c:formatCode>
                <c:ptCount val="1"/>
                <c:pt idx="0">
                  <c:v>430547</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82"/>
          <c:min val="12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B189364-C73E-4D50-A915-E3FE59DFAB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D6D10DB-4CEF-4A45-BDFE-8555F19606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1536D6F-30F5-4543-AAC1-AAE733687C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56F1212-3491-424D-B90A-AC0528E6F9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CC722D5-B1E9-434E-A6D3-002E1B5865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B96342A-F9AE-4D99-97DF-86CFE6668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387BDBE-BFAA-4A0B-948A-103C61CE8C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9C82E26-BEB8-451A-9F53-FFE0B6C994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217.09649999999999</c:v>
                </c:pt>
                <c:pt idx="1">
                  <c:v>188.4854</c:v>
                </c:pt>
              </c:numCache>
            </c:numRef>
          </c:xVal>
          <c:yVal>
            <c:numRef>
              <c:f>Sheet1!$B$2:$B$3</c:f>
              <c:numCache>
                <c:formatCode>General</c:formatCode>
                <c:ptCount val="2"/>
                <c:pt idx="0">
                  <c:v>1.1040000000000001</c:v>
                </c:pt>
                <c:pt idx="1">
                  <c:v>0.83199999999999996</c:v>
                </c:pt>
              </c:numCache>
            </c:numRef>
          </c:yVal>
          <c:bubbleSize>
            <c:numRef>
              <c:f>Sheet1!$C$2:$C$3</c:f>
              <c:numCache>
                <c:formatCode>General</c:formatCode>
                <c:ptCount val="2"/>
                <c:pt idx="0">
                  <c:v>206893</c:v>
                </c:pt>
                <c:pt idx="1">
                  <c:v>51645</c:v>
                </c:pt>
              </c:numCache>
            </c:numRef>
          </c:bubbleSize>
          <c:bubble3D val="0"/>
          <c:extLst>
            <c:ext xmlns:c15="http://schemas.microsoft.com/office/drawing/2012/chart" uri="{02D57815-91ED-43cb-92C2-25804820EDAC}">
              <c15:datalabelsRange>
                <c15:f>Sheet1!$E$2:$E$10</c15:f>
                <c15:dlblRangeCache>
                  <c:ptCount val="9"/>
                  <c:pt idx="0">
                    <c:v>Edgewell</c:v>
                  </c:pt>
                  <c:pt idx="1">
                    <c:v>Bayer Consumer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1"/>
          <c:min val="15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EEDB233-67B1-43FB-BA85-436625A6F6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0021A27-E03E-4E2A-BA7D-E221582740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C6FD0EA-5462-4BEE-99CE-ED941FB13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516C808-F5EF-4CC4-B716-427CD53593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69A1D01C-A53E-457E-9008-2370D69DDD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C9ACF8F-AE40-457D-B87B-5A3DC7A6FE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90C87E-AEB9-40F1-AD54-3F1FA7031B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43E3769-88B1-4104-921C-CFBF796263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243.6815</c:v>
                </c:pt>
                <c:pt idx="1">
                  <c:v>236.49539999999999</c:v>
                </c:pt>
                <c:pt idx="2">
                  <c:v>88.988299999999995</c:v>
                </c:pt>
                <c:pt idx="3">
                  <c:v>76.948599999999999</c:v>
                </c:pt>
                <c:pt idx="4">
                  <c:v>185.8261</c:v>
                </c:pt>
              </c:numCache>
            </c:numRef>
          </c:xVal>
          <c:yVal>
            <c:numRef>
              <c:f>Sheet1!$B$2:$B$6</c:f>
              <c:numCache>
                <c:formatCode>General</c:formatCode>
                <c:ptCount val="5"/>
                <c:pt idx="0">
                  <c:v>1.7609999999999999</c:v>
                </c:pt>
                <c:pt idx="1">
                  <c:v>0.85699999999999998</c:v>
                </c:pt>
                <c:pt idx="2">
                  <c:v>0.51300000000000001</c:v>
                </c:pt>
                <c:pt idx="3">
                  <c:v>0.47399999999999998</c:v>
                </c:pt>
                <c:pt idx="4">
                  <c:v>3.6080000000000001</c:v>
                </c:pt>
              </c:numCache>
            </c:numRef>
          </c:yVal>
          <c:bubbleSize>
            <c:numRef>
              <c:f>Sheet1!$C$2:$C$6</c:f>
              <c:numCache>
                <c:formatCode>General</c:formatCode>
                <c:ptCount val="5"/>
                <c:pt idx="0">
                  <c:v>216369464</c:v>
                </c:pt>
                <c:pt idx="1">
                  <c:v>103991508</c:v>
                </c:pt>
                <c:pt idx="2">
                  <c:v>45800078</c:v>
                </c:pt>
                <c:pt idx="3">
                  <c:v>32892975</c:v>
                </c:pt>
                <c:pt idx="4">
                  <c:v>20689324</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pt idx="2">
                    <c:v>Total Care De Mexico</c:v>
                  </c:pt>
                  <c:pt idx="3">
                    <c:v>Inds.Lavin De Mexico</c:v>
                  </c:pt>
                  <c:pt idx="4">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2"/>
          <c:min val="6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B31ECDF-9426-484D-95F8-3AA9FD8CAB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71512D2-2E45-454D-AB92-9E3E9905CF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58B626F-6280-4126-B178-6F4F1726D4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E1CB9CC-4C9A-4E27-926A-FF8DE567BE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8C60F35-FFA4-44FA-B684-C537149AC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22C168C-D9F1-4EEF-8E11-131FFB272B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62B3DE3-BE6F-49CE-90EF-FC86CDDED3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A151854-E96A-4414-839D-1AF320C8F0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243.3535</c:v>
                </c:pt>
                <c:pt idx="1">
                  <c:v>269.45240000000001</c:v>
                </c:pt>
              </c:numCache>
            </c:numRef>
          </c:xVal>
          <c:yVal>
            <c:numRef>
              <c:f>Sheet1!$B$2:$B$3</c:f>
              <c:numCache>
                <c:formatCode>General</c:formatCode>
                <c:ptCount val="2"/>
                <c:pt idx="0">
                  <c:v>1.0029999999999999</c:v>
                </c:pt>
                <c:pt idx="1">
                  <c:v>0.91100000000000003</c:v>
                </c:pt>
              </c:numCache>
            </c:numRef>
          </c:yVal>
          <c:bubbleSize>
            <c:numRef>
              <c:f>Sheet1!$C$2:$C$3</c:f>
              <c:numCache>
                <c:formatCode>General</c:formatCode>
                <c:ptCount val="2"/>
                <c:pt idx="0">
                  <c:v>11123445</c:v>
                </c:pt>
                <c:pt idx="1">
                  <c:v>676056</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3"/>
          <c:min val="19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C1A4F0-8DDD-4DB0-B667-29CE58FEE9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9DA6F546-ACB1-47A4-BAFE-41ED553CFE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F78F01C-1C66-4138-BE42-661C15E67E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57065F4-1853-40BD-B758-0E0DAB36A9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FFEFCAE-E55A-4F5F-8899-877A4046D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6BC24BF-A8F8-4664-A8E0-FF00EEF253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C16D5C7-D016-4099-AF2D-9E3F4519F1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AC53D75-2AE2-47C5-8443-F2583EE398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258.05040000000002</c:v>
                </c:pt>
              </c:numCache>
            </c:numRef>
          </c:xVal>
          <c:yVal>
            <c:numRef>
              <c:f>Sheet1!$B$2:$B$2</c:f>
              <c:numCache>
                <c:formatCode>General</c:formatCode>
                <c:ptCount val="1"/>
                <c:pt idx="0">
                  <c:v>1</c:v>
                </c:pt>
              </c:numCache>
            </c:numRef>
          </c:yVal>
          <c:bubbleSize>
            <c:numRef>
              <c:f>Sheet1!$C$2:$C$2</c:f>
              <c:numCache>
                <c:formatCode>General</c:formatCode>
                <c:ptCount val="1"/>
                <c:pt idx="0">
                  <c:v>91166125</c:v>
                </c:pt>
              </c:numCache>
            </c:numRef>
          </c:bubbleSize>
          <c:bubble3D val="0"/>
          <c:extLst>
            <c:ext xmlns:c15="http://schemas.microsoft.com/office/drawing/2012/chart" uri="{02D57815-91ED-43cb-92C2-25804820EDAC}">
              <c15:datalabelsRange>
                <c15:f>Sheet1!$E$2:$E$10</c15:f>
                <c15:dlblRangeCache>
                  <c:ptCount val="9"/>
                  <c:pt idx="0">
                    <c:v>Beiersdorf</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0"/>
          <c:min val="20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0E5C0E2-5D24-43E3-A8A1-22E164B678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5A25AAD-C08D-41B0-BD22-5E5958E06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7795CDB-E09F-4019-9F48-9DA68927E8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93B7439-E69A-4B4B-8844-54EFD3D3CC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E9BBB1F6-9AEE-4330-91A8-B88E8EC26F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41B38F9-8654-44EA-B020-58F38F9D85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5328991-79E5-4926-9E49-0E2B40E234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41D9FEF-A129-4083-AD9C-5AEDAD7C78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236.91249999999999</c:v>
                </c:pt>
                <c:pt idx="1">
                  <c:v>194.44110000000001</c:v>
                </c:pt>
              </c:numCache>
            </c:numRef>
          </c:xVal>
          <c:yVal>
            <c:numRef>
              <c:f>Sheet1!$B$2:$B$3</c:f>
              <c:numCache>
                <c:formatCode>General</c:formatCode>
                <c:ptCount val="2"/>
                <c:pt idx="0">
                  <c:v>1.006</c:v>
                </c:pt>
                <c:pt idx="1">
                  <c:v>0.99</c:v>
                </c:pt>
              </c:numCache>
            </c:numRef>
          </c:yVal>
          <c:bubbleSize>
            <c:numRef>
              <c:f>Sheet1!$C$2:$C$3</c:f>
              <c:numCache>
                <c:formatCode>General</c:formatCode>
                <c:ptCount val="2"/>
                <c:pt idx="0">
                  <c:v>204773926</c:v>
                </c:pt>
                <c:pt idx="1">
                  <c:v>178264366</c:v>
                </c:pt>
              </c:numCache>
            </c:numRef>
          </c:bubbleSize>
          <c:bubble3D val="0"/>
          <c:extLst>
            <c:ext xmlns:c15="http://schemas.microsoft.com/office/drawing/2012/chart" uri="{02D57815-91ED-43cb-92C2-25804820EDAC}">
              <c15:datalabelsRange>
                <c15:f>Sheet1!$E$2:$E$10</c15:f>
                <c15:dlblRangeCache>
                  <c:ptCount val="9"/>
                  <c:pt idx="0">
                    <c:v>Beiersdorf</c:v>
                  </c:pt>
                  <c:pt idx="1">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4"/>
          <c:min val="156"/>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A5C1FEE-0879-40F1-9A05-9CF248D669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75711211-56CF-4CCB-B556-EA41671786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C29ADF9A-4F8F-4C74-ABDC-B272942C30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25410A2-EAEF-40F0-8236-D4D7B24327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6A317495-DA14-4AFE-80E8-A037A07A6A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D4235DB-CDB8-4424-981A-24F8C83984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42102C4-2AED-47BB-9A64-6F29A1EEF8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E09FFF23-FC91-405A-8954-9FB364113C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250.3373</c:v>
                </c:pt>
                <c:pt idx="1">
                  <c:v>213.762</c:v>
                </c:pt>
                <c:pt idx="2">
                  <c:v>424.61759999999998</c:v>
                </c:pt>
              </c:numCache>
            </c:numRef>
          </c:xVal>
          <c:yVal>
            <c:numRef>
              <c:f>Sheet1!$B$2:$B$4</c:f>
              <c:numCache>
                <c:formatCode>General</c:formatCode>
                <c:ptCount val="3"/>
                <c:pt idx="0">
                  <c:v>0.98299999999999998</c:v>
                </c:pt>
                <c:pt idx="1">
                  <c:v>1.1160000000000001</c:v>
                </c:pt>
                <c:pt idx="2">
                  <c:v>6.0019999999999998</c:v>
                </c:pt>
              </c:numCache>
            </c:numRef>
          </c:yVal>
          <c:bubbleSize>
            <c:numRef>
              <c:f>Sheet1!$C$2:$C$4</c:f>
              <c:numCache>
                <c:formatCode>General</c:formatCode>
                <c:ptCount val="3"/>
                <c:pt idx="0">
                  <c:v>46575760</c:v>
                </c:pt>
                <c:pt idx="1">
                  <c:v>2052543</c:v>
                </c:pt>
                <c:pt idx="2">
                  <c:v>989359</c:v>
                </c:pt>
              </c:numCache>
            </c:numRef>
          </c:bubbleSize>
          <c:bubble3D val="0"/>
          <c:extLst>
            <c:ext xmlns:c15="http://schemas.microsoft.com/office/drawing/2012/chart" uri="{02D57815-91ED-43cb-92C2-25804820EDAC}">
              <c15:datalabelsRange>
                <c15:f>Sheet1!$E$2:$E$10</c15:f>
                <c15:dlblRangeCache>
                  <c:ptCount val="9"/>
                  <c:pt idx="0">
                    <c:v>Edgewell</c:v>
                  </c:pt>
                  <c:pt idx="1">
                    <c:v>Sun &amp; Skin Care Research</c:v>
                  </c:pt>
                  <c:pt idx="2">
                    <c:v>Labs. Expanscience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0"/>
          <c:min val="17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C3077D0-5675-4917-99F0-5044CEEC03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43D334EC-88A3-4348-9F92-CE61C0B561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8803161-EA9D-42F5-B4C9-30EEB8E4330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38750A0-8CB7-4C6B-9C5A-872E3111A3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A3EF8F7-510D-447C-9A52-7D301BB59C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CB3B1ED-B60D-4CCB-9833-F0F740D97FB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7A644DF-0FB2-4D66-86D3-E4949E23FA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04E6A1E-4FD7-4570-AE09-3FCF705867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204.67789999999999</c:v>
                </c:pt>
              </c:numCache>
            </c:numRef>
          </c:xVal>
          <c:yVal>
            <c:numRef>
              <c:f>Sheet1!$B$2:$B$2</c:f>
              <c:numCache>
                <c:formatCode>General</c:formatCode>
                <c:ptCount val="1"/>
                <c:pt idx="0">
                  <c:v>1</c:v>
                </c:pt>
              </c:numCache>
            </c:numRef>
          </c:yVal>
          <c:bubbleSize>
            <c:numRef>
              <c:f>Sheet1!$C$2:$C$2</c:f>
              <c:numCache>
                <c:formatCode>General</c:formatCode>
                <c:ptCount val="1"/>
                <c:pt idx="0">
                  <c:v>1562716</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6"/>
          <c:min val="16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3190E8-0BFE-41AD-9ED3-450DA7E54B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B3A5A5B-951C-4AD9-96D1-B48D71D06C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E92B06F-CDB7-483B-8782-6FC29A9614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55813977-EF7C-4E37-9804-61F5098B6A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F427380-B45F-4A54-9BFE-BDEDB025E6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541FEFE-394D-4632-8E2A-AD789487B3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8708687-F7D0-4066-BC61-ADADB14EDD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C80F718-153D-4ED3-97A8-5629E0D27C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208.50640000000001</c:v>
                </c:pt>
              </c:numCache>
            </c:numRef>
          </c:xVal>
          <c:yVal>
            <c:numRef>
              <c:f>Sheet1!$B$2:$B$2</c:f>
              <c:numCache>
                <c:formatCode>General</c:formatCode>
                <c:ptCount val="1"/>
                <c:pt idx="0">
                  <c:v>1</c:v>
                </c:pt>
              </c:numCache>
            </c:numRef>
          </c:yVal>
          <c:bubbleSize>
            <c:numRef>
              <c:f>Sheet1!$C$2:$C$2</c:f>
              <c:numCache>
                <c:formatCode>General</c:formatCode>
                <c:ptCount val="1"/>
                <c:pt idx="0">
                  <c:v>9805641</c:v>
                </c:pt>
              </c:numCache>
            </c:numRef>
          </c:bubbleSize>
          <c:bubble3D val="0"/>
          <c:extLst>
            <c:ext xmlns:c15="http://schemas.microsoft.com/office/drawing/2012/chart" uri="{02D57815-91ED-43cb-92C2-25804820EDAC}">
              <c15:datalabelsRange>
                <c15:f>Sheet1!$E$2:$E$10</c15:f>
                <c15:dlblRangeCache>
                  <c:ptCount val="9"/>
                  <c:pt idx="0">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0"/>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067F620-324E-4392-88CA-D8E1CC8885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592E75-80E3-48F7-BDAE-394572C554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1855984-3F33-430E-A142-F8845A1465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5C9129F-067D-4938-BA64-FF62A3E792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B5D98F7-6B07-4C39-94A7-DF55404010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CCEEB78-1A48-491D-9A0F-8DE9472BC9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62A8DC0-4D8C-4710-B68A-DB846C282F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65AAA4F-55A7-4B82-89DA-7008C8C440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272.78359999999998</c:v>
                </c:pt>
                <c:pt idx="1">
                  <c:v>351.66789999999997</c:v>
                </c:pt>
                <c:pt idx="2">
                  <c:v>322.3177</c:v>
                </c:pt>
                <c:pt idx="3">
                  <c:v>408.41359999999997</c:v>
                </c:pt>
              </c:numCache>
            </c:numRef>
          </c:xVal>
          <c:yVal>
            <c:numRef>
              <c:f>Sheet1!$B$2:$B$5</c:f>
              <c:numCache>
                <c:formatCode>General</c:formatCode>
                <c:ptCount val="4"/>
                <c:pt idx="0">
                  <c:v>0.56299999999999994</c:v>
                </c:pt>
                <c:pt idx="1">
                  <c:v>2.0299999999999998</c:v>
                </c:pt>
                <c:pt idx="2">
                  <c:v>2.2400000000000002</c:v>
                </c:pt>
                <c:pt idx="3">
                  <c:v>2.6789999999999998</c:v>
                </c:pt>
              </c:numCache>
            </c:numRef>
          </c:yVal>
          <c:bubbleSize>
            <c:numRef>
              <c:f>Sheet1!$C$2:$C$5</c:f>
              <c:numCache>
                <c:formatCode>General</c:formatCode>
                <c:ptCount val="4"/>
                <c:pt idx="0">
                  <c:v>2219640</c:v>
                </c:pt>
                <c:pt idx="1">
                  <c:v>2139196</c:v>
                </c:pt>
                <c:pt idx="2">
                  <c:v>871547</c:v>
                </c:pt>
                <c:pt idx="3">
                  <c:v>191546</c:v>
                </c:pt>
              </c:numCache>
            </c:numRef>
          </c:bubbleSize>
          <c:bubble3D val="0"/>
          <c:extLst>
            <c:ext xmlns:c15="http://schemas.microsoft.com/office/drawing/2012/chart" uri="{02D57815-91ED-43cb-92C2-25804820EDAC}">
              <c15:datalabelsRange>
                <c15:f>Sheet1!$E$2:$E$10</c15:f>
                <c15:dlblRangeCache>
                  <c:ptCount val="9"/>
                  <c:pt idx="0">
                    <c:v>Edgewell</c:v>
                  </c:pt>
                  <c:pt idx="1">
                    <c:v>Australian Gold</c:v>
                  </c:pt>
                  <c:pt idx="2">
                    <c:v>Sun &amp; Skin Care Research</c:v>
                  </c:pt>
                  <c:pt idx="3">
                    <c:v>Labs. Expanscience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0"/>
          <c:min val="21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0E2C12EF-DA50-4FBD-98ED-1419995826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4C13B375-C022-40F1-83ED-E7E8893D74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1DB372CD-9B08-4A15-A9A2-31F9EF5E90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15830381-A120-42EC-9B8A-744B2228FD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4E9A70EF-241C-402B-85F7-FDEA76901D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6FAA731F-2BBE-4CB3-B4BB-7976AC89E4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65DD8BAF-271C-4FD0-8421-CF8FD4F61D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5B891A76-0889-48AB-BAE1-926BB8DDE3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207.893</c:v>
                </c:pt>
              </c:numCache>
            </c:numRef>
          </c:xVal>
          <c:yVal>
            <c:numRef>
              <c:f>Sheet1!$B$2:$B$2</c:f>
              <c:numCache>
                <c:formatCode>General</c:formatCode>
                <c:ptCount val="1"/>
                <c:pt idx="0">
                  <c:v>1</c:v>
                </c:pt>
              </c:numCache>
            </c:numRef>
          </c:yVal>
          <c:bubbleSize>
            <c:numRef>
              <c:f>Sheet1!$C$2:$C$2</c:f>
              <c:numCache>
                <c:formatCode>General</c:formatCode>
                <c:ptCount val="1"/>
                <c:pt idx="0">
                  <c:v>1674786</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9"/>
          <c:min val="16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E247818-4DC4-4AEB-90EF-4BA207424C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A09610F7-14D0-4334-9AE3-3536BC0F4FF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8DF1E44-DDA1-4B82-8F73-99002F1CF8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2144936-9AF7-41C2-A56C-D2DFCE4751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9434BD33-9FEB-49EF-9DD2-0B95FF405B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7A6EEE8-D76B-4A0F-A4E5-5E03C7DF45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41C892F-2813-4099-9FB3-3F495E7875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3D0C58C-E68B-4D65-AF7B-6033895698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351.09890000000001</c:v>
                </c:pt>
              </c:numCache>
            </c:numRef>
          </c:xVal>
          <c:yVal>
            <c:numRef>
              <c:f>Sheet1!$B$2:$B$2</c:f>
              <c:numCache>
                <c:formatCode>General</c:formatCode>
                <c:ptCount val="1"/>
                <c:pt idx="0">
                  <c:v>0.47</c:v>
                </c:pt>
              </c:numCache>
            </c:numRef>
          </c:yVal>
          <c:bubbleSize>
            <c:numRef>
              <c:f>Sheet1!$C$2:$C$2</c:f>
              <c:numCache>
                <c:formatCode>General</c:formatCode>
                <c:ptCount val="1"/>
                <c:pt idx="0">
                  <c:v>2155747</c:v>
                </c:pt>
              </c:numCache>
            </c:numRef>
          </c:bubbleSize>
          <c:bubble3D val="0"/>
          <c:extLst>
            <c:ext xmlns:c15="http://schemas.microsoft.com/office/drawing/2012/chart" uri="{02D57815-91ED-43cb-92C2-25804820EDAC}">
              <c15:datalabelsRange>
                <c15:f>Sheet1!$E$2:$E$10</c15:f>
                <c15:dlblRangeCache>
                  <c:ptCount val="9"/>
                  <c:pt idx="0">
                    <c:v>J&amp;J</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1"/>
          <c:min val="28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6786AE87-FE49-43AE-BA10-68FCBF83AA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2507F20-75A7-4590-812B-DB6CE4A6EE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BA98138-4360-4E07-BD40-DEB3C19844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CBFEC509-808C-4E56-999C-C0C84B1B6C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B8E7CB12-8445-41B5-B615-00BEB72418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B9EBD2F-FC44-465E-AEEA-E000225D59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7E18D78-F063-42FD-8322-D8F72F68F9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DDDF1D2-1E4D-4B6F-8E91-E08AE62AF1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597.39189999999996</c:v>
                </c:pt>
                <c:pt idx="1">
                  <c:v>517.70339999999999</c:v>
                </c:pt>
              </c:numCache>
            </c:numRef>
          </c:xVal>
          <c:yVal>
            <c:numRef>
              <c:f>Sheet1!$B$2:$B$3</c:f>
              <c:numCache>
                <c:formatCode>General</c:formatCode>
                <c:ptCount val="2"/>
                <c:pt idx="0">
                  <c:v>0.99399999999999999</c:v>
                </c:pt>
                <c:pt idx="1">
                  <c:v>1.9610000000000001</c:v>
                </c:pt>
              </c:numCache>
            </c:numRef>
          </c:yVal>
          <c:bubbleSize>
            <c:numRef>
              <c:f>Sheet1!$C$2:$C$3</c:f>
              <c:numCache>
                <c:formatCode>General</c:formatCode>
                <c:ptCount val="2"/>
                <c:pt idx="0">
                  <c:v>7450074</c:v>
                </c:pt>
                <c:pt idx="1">
                  <c:v>6483718</c:v>
                </c:pt>
              </c:numCache>
            </c:numRef>
          </c:bubbleSize>
          <c:bubble3D val="0"/>
          <c:extLst>
            <c:ext xmlns:c15="http://schemas.microsoft.com/office/drawing/2012/chart" uri="{02D57815-91ED-43cb-92C2-25804820EDAC}">
              <c15:datalabelsRange>
                <c15:f>Sheet1!$E$2:$E$10</c15:f>
                <c15:dlblRangeCache>
                  <c:ptCount val="9"/>
                  <c:pt idx="0">
                    <c:v>Isdin</c:v>
                  </c:pt>
                  <c:pt idx="1">
                    <c:v>L'Oreal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7"/>
          <c:min val="41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F2CE569-BCAD-4A41-B95E-105F7F1214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622E6ADB-CEFC-483B-A5EA-EE801C3DDC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704ECBE-BD79-4306-8E17-A5299310EC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5952E273-076B-40FE-9790-C6E9A94F4C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4885B4C-0A87-420A-B6B1-854F2FB28F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2A6DFA37-8605-4835-AA43-CBC8FFE2B2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9586382-3F93-40C3-A6BC-8F7E3510B0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8006AE6-02C9-45DF-BA80-1CC922A66E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290.39980000000003</c:v>
                </c:pt>
                <c:pt idx="1">
                  <c:v>583.70219999999995</c:v>
                </c:pt>
                <c:pt idx="2">
                  <c:v>635.97360000000003</c:v>
                </c:pt>
                <c:pt idx="3">
                  <c:v>543.4923</c:v>
                </c:pt>
                <c:pt idx="4">
                  <c:v>606.59429999999998</c:v>
                </c:pt>
                <c:pt idx="5">
                  <c:v>332.27109999999999</c:v>
                </c:pt>
                <c:pt idx="6">
                  <c:v>298.22359999999998</c:v>
                </c:pt>
                <c:pt idx="7">
                  <c:v>359.79739999999998</c:v>
                </c:pt>
              </c:numCache>
            </c:numRef>
          </c:xVal>
          <c:yVal>
            <c:numRef>
              <c:f>Sheet1!$B$2:$B$9</c:f>
              <c:numCache>
                <c:formatCode>General</c:formatCode>
                <c:ptCount val="8"/>
                <c:pt idx="0">
                  <c:v>0.76</c:v>
                </c:pt>
                <c:pt idx="1">
                  <c:v>2.9910000000000001</c:v>
                </c:pt>
                <c:pt idx="2">
                  <c:v>1.9219999999999999</c:v>
                </c:pt>
                <c:pt idx="3">
                  <c:v>1.4279999999999999</c:v>
                </c:pt>
                <c:pt idx="4">
                  <c:v>1.9219999999999999</c:v>
                </c:pt>
                <c:pt idx="5">
                  <c:v>0.91800000000000004</c:v>
                </c:pt>
                <c:pt idx="6">
                  <c:v>0.47599999999999998</c:v>
                </c:pt>
                <c:pt idx="7">
                  <c:v>1.94</c:v>
                </c:pt>
              </c:numCache>
            </c:numRef>
          </c:yVal>
          <c:bubbleSize>
            <c:numRef>
              <c:f>Sheet1!$C$2:$C$9</c:f>
              <c:numCache>
                <c:formatCode>General</c:formatCode>
                <c:ptCount val="8"/>
                <c:pt idx="0">
                  <c:v>99185766</c:v>
                </c:pt>
                <c:pt idx="1">
                  <c:v>57072654</c:v>
                </c:pt>
                <c:pt idx="2">
                  <c:v>21633279</c:v>
                </c:pt>
                <c:pt idx="3">
                  <c:v>18539609</c:v>
                </c:pt>
                <c:pt idx="4">
                  <c:v>16668605</c:v>
                </c:pt>
                <c:pt idx="5">
                  <c:v>10724715</c:v>
                </c:pt>
                <c:pt idx="6">
                  <c:v>6394510</c:v>
                </c:pt>
                <c:pt idx="7">
                  <c:v>5927302</c:v>
                </c:pt>
              </c:numCache>
            </c:numRef>
          </c:bubbleSize>
          <c:bubble3D val="0"/>
          <c:extLst>
            <c:ext xmlns:c15="http://schemas.microsoft.com/office/drawing/2012/chart" uri="{02D57815-91ED-43cb-92C2-25804820EDAC}">
              <c15:datalabelsRange>
                <c15:f>Sheet1!$E$2:$E$10</c15:f>
                <c15:dlblRangeCache>
                  <c:ptCount val="9"/>
                  <c:pt idx="0">
                    <c:v>J&amp;J</c:v>
                  </c:pt>
                  <c:pt idx="1">
                    <c:v>Isdin</c:v>
                  </c:pt>
                  <c:pt idx="2">
                    <c:v>L'Oreal</c:v>
                  </c:pt>
                  <c:pt idx="3">
                    <c:v>Pierre Fabre</c:v>
                  </c:pt>
                  <c:pt idx="4">
                    <c:v>Beiersdorf</c:v>
                  </c:pt>
                  <c:pt idx="5">
                    <c:v>Glaxosmithkline</c:v>
                  </c:pt>
                  <c:pt idx="6">
                    <c:v>Genomma Lab.</c:v>
                  </c:pt>
                  <c:pt idx="7">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63"/>
          <c:min val="2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B3A7D57-CED1-4FC7-AC85-C364B7E5FA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EC29344-248E-467C-8548-0657748D24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6205771-57EA-4BCE-B233-26F5A93723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6809C06-9D12-4F06-BEFB-A948BCDDD5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BACC98A4-4F42-4BF1-8480-6BD0720AC1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0FE2B88-A087-4474-8A97-C0AC24894A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D064461-D49A-4CD1-B5B5-6FA201BB27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1E3E201E-2776-4A3F-849F-E391134C64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551.95619999999997</c:v>
                </c:pt>
                <c:pt idx="1">
                  <c:v>580.10599999999999</c:v>
                </c:pt>
                <c:pt idx="2">
                  <c:v>533.79150000000004</c:v>
                </c:pt>
                <c:pt idx="3">
                  <c:v>524.24919999999997</c:v>
                </c:pt>
                <c:pt idx="4">
                  <c:v>369.12920000000003</c:v>
                </c:pt>
              </c:numCache>
            </c:numRef>
          </c:xVal>
          <c:yVal>
            <c:numRef>
              <c:f>Sheet1!$B$2:$B$6</c:f>
              <c:numCache>
                <c:formatCode>General</c:formatCode>
                <c:ptCount val="5"/>
                <c:pt idx="0">
                  <c:v>0.89700000000000002</c:v>
                </c:pt>
                <c:pt idx="1">
                  <c:v>1.0389999999999999</c:v>
                </c:pt>
                <c:pt idx="2">
                  <c:v>1.478</c:v>
                </c:pt>
                <c:pt idx="3">
                  <c:v>0.82799999999999996</c:v>
                </c:pt>
                <c:pt idx="4">
                  <c:v>1.109</c:v>
                </c:pt>
              </c:numCache>
            </c:numRef>
          </c:yVal>
          <c:bubbleSize>
            <c:numRef>
              <c:f>Sheet1!$C$2:$C$6</c:f>
              <c:numCache>
                <c:formatCode>General</c:formatCode>
                <c:ptCount val="5"/>
                <c:pt idx="0">
                  <c:v>17135479</c:v>
                </c:pt>
                <c:pt idx="1">
                  <c:v>14920906</c:v>
                </c:pt>
                <c:pt idx="2">
                  <c:v>4767826</c:v>
                </c:pt>
                <c:pt idx="3">
                  <c:v>4638557</c:v>
                </c:pt>
                <c:pt idx="4">
                  <c:v>2334373</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Pierre Fabre</c:v>
                  </c:pt>
                  <c:pt idx="3">
                    <c:v>Beiersdorf</c:v>
                  </c:pt>
                  <c:pt idx="4">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6"/>
          <c:min val="295"/>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65E970E-43B9-4C2E-8E03-E78E6800F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DCB87D89-FC31-40DC-96F3-EDEB82D459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71A5E4DB-B36D-4D98-8071-DBCA1157AD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59FF19F-7768-4F2A-B397-E2F4C7E267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DAC0BC56-C325-4349-AB0D-F8CAC8B3D7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F53025C-ECF0-42D9-8076-331F51B99B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BE24B9E5-C56A-4C03-BA76-C8AF777954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04A9766-0894-42A3-A77D-0A4E048743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591.13890000000004</c:v>
                </c:pt>
                <c:pt idx="1">
                  <c:v>552.87980000000005</c:v>
                </c:pt>
                <c:pt idx="2">
                  <c:v>539.37109999999996</c:v>
                </c:pt>
                <c:pt idx="3">
                  <c:v>567.20190000000002</c:v>
                </c:pt>
                <c:pt idx="4">
                  <c:v>467.96749999999997</c:v>
                </c:pt>
              </c:numCache>
            </c:numRef>
          </c:xVal>
          <c:yVal>
            <c:numRef>
              <c:f>Sheet1!$B$2:$B$6</c:f>
              <c:numCache>
                <c:formatCode>General</c:formatCode>
                <c:ptCount val="5"/>
                <c:pt idx="0">
                  <c:v>0.57299999999999995</c:v>
                </c:pt>
                <c:pt idx="1">
                  <c:v>2.64</c:v>
                </c:pt>
                <c:pt idx="2">
                  <c:v>2.7080000000000002</c:v>
                </c:pt>
                <c:pt idx="3">
                  <c:v>16.600999999999999</c:v>
                </c:pt>
                <c:pt idx="4">
                  <c:v>1.286</c:v>
                </c:pt>
              </c:numCache>
            </c:numRef>
          </c:yVal>
          <c:bubbleSize>
            <c:numRef>
              <c:f>Sheet1!$C$2:$C$6</c:f>
              <c:numCache>
                <c:formatCode>General</c:formatCode>
                <c:ptCount val="5"/>
                <c:pt idx="0">
                  <c:v>17641359</c:v>
                </c:pt>
                <c:pt idx="1">
                  <c:v>11875859</c:v>
                </c:pt>
                <c:pt idx="2">
                  <c:v>5506979</c:v>
                </c:pt>
                <c:pt idx="3">
                  <c:v>1573418</c:v>
                </c:pt>
                <c:pt idx="4">
                  <c:v>1323880</c:v>
                </c:pt>
              </c:numCache>
            </c:numRef>
          </c:bubbleSize>
          <c:bubble3D val="0"/>
          <c:extLst>
            <c:ext xmlns:c15="http://schemas.microsoft.com/office/drawing/2012/chart" uri="{02D57815-91ED-43cb-92C2-25804820EDAC}">
              <c15:datalabelsRange>
                <c15:f>Sheet1!$E$2:$E$10</c15:f>
                <c15:dlblRangeCache>
                  <c:ptCount val="9"/>
                  <c:pt idx="0">
                    <c:v>Isdin</c:v>
                  </c:pt>
                  <c:pt idx="1">
                    <c:v>Beiersdorf</c:v>
                  </c:pt>
                  <c:pt idx="2">
                    <c:v>L'Oreal</c:v>
                  </c:pt>
                  <c:pt idx="3">
                    <c:v>Bioderma</c:v>
                  </c:pt>
                  <c:pt idx="4">
                    <c:v>Galderma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09"/>
          <c:min val="374"/>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72514C9-2EE5-4728-A804-95066753716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98ED559-BB57-4274-87EA-41699A8E00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41CDD9E-18CC-4F05-8B8A-8A2751803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F35513B9-0877-42B0-8C9E-01B3FD96AE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3F527045-2C7E-474F-96BD-4F9952F1E7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2EFA5C7-C315-4131-8039-CBD2F343A1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4244269-BF8A-4E4F-88BF-425C2A4A0C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C101E3B-589C-4978-8184-AF0B828709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602.04489999999998</c:v>
                </c:pt>
                <c:pt idx="1">
                  <c:v>627.20219999999995</c:v>
                </c:pt>
              </c:numCache>
            </c:numRef>
          </c:xVal>
          <c:yVal>
            <c:numRef>
              <c:f>Sheet1!$B$2:$B$3</c:f>
              <c:numCache>
                <c:formatCode>General</c:formatCode>
                <c:ptCount val="2"/>
                <c:pt idx="0">
                  <c:v>0.90200000000000002</c:v>
                </c:pt>
                <c:pt idx="1">
                  <c:v>0</c:v>
                </c:pt>
              </c:numCache>
            </c:numRef>
          </c:yVal>
          <c:bubbleSize>
            <c:numRef>
              <c:f>Sheet1!$C$2:$C$3</c:f>
              <c:numCache>
                <c:formatCode>General</c:formatCode>
                <c:ptCount val="2"/>
                <c:pt idx="0">
                  <c:v>2562303</c:v>
                </c:pt>
                <c:pt idx="1">
                  <c:v>279105</c:v>
                </c:pt>
              </c:numCache>
            </c:numRef>
          </c:bubbleSize>
          <c:bubble3D val="0"/>
          <c:extLst>
            <c:ext xmlns:c15="http://schemas.microsoft.com/office/drawing/2012/chart" uri="{02D57815-91ED-43cb-92C2-25804820EDAC}">
              <c15:datalabelsRange>
                <c15:f>Sheet1!$E$2:$E$10</c15:f>
                <c15:dlblRangeCache>
                  <c:ptCount val="9"/>
                  <c:pt idx="0">
                    <c:v>Beiersdorf</c:v>
                  </c:pt>
                  <c:pt idx="1">
                    <c:v>Bioderma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53"/>
          <c:min val="48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DA9448-C629-424C-B4B7-8CAABD34C6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2C17859F-21BA-4113-8A56-C04BFA64AC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F7B5A78-7DD3-4016-863C-D71EBFA0DD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3231B947-2F01-4EE7-8B19-50869DA83F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0644929-AE77-4EA6-A923-55B092010D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BF9DD507-5BD3-485F-8008-3338908808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55AE22F9-0EC8-4A60-9B46-27B27DB76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C23920F-1BD5-4A9D-B846-A7DA141310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266.00380000000001</c:v>
                </c:pt>
                <c:pt idx="1">
                  <c:v>601.52750000000003</c:v>
                </c:pt>
                <c:pt idx="2">
                  <c:v>576.16099999999994</c:v>
                </c:pt>
                <c:pt idx="3">
                  <c:v>481.26670000000001</c:v>
                </c:pt>
                <c:pt idx="4">
                  <c:v>328.99709999999999</c:v>
                </c:pt>
                <c:pt idx="5">
                  <c:v>449.5847</c:v>
                </c:pt>
              </c:numCache>
            </c:numRef>
          </c:xVal>
          <c:yVal>
            <c:numRef>
              <c:f>Sheet1!$B$2:$B$7</c:f>
              <c:numCache>
                <c:formatCode>General</c:formatCode>
                <c:ptCount val="6"/>
                <c:pt idx="0">
                  <c:v>1.131</c:v>
                </c:pt>
                <c:pt idx="1">
                  <c:v>1.355</c:v>
                </c:pt>
                <c:pt idx="2">
                  <c:v>0.65200000000000002</c:v>
                </c:pt>
                <c:pt idx="3">
                  <c:v>0.82399999999999995</c:v>
                </c:pt>
                <c:pt idx="4">
                  <c:v>0.50800000000000001</c:v>
                </c:pt>
                <c:pt idx="5">
                  <c:v>0.38100000000000001</c:v>
                </c:pt>
              </c:numCache>
            </c:numRef>
          </c:yVal>
          <c:bubbleSize>
            <c:numRef>
              <c:f>Sheet1!$C$2:$C$7</c:f>
              <c:numCache>
                <c:formatCode>General</c:formatCode>
                <c:ptCount val="6"/>
                <c:pt idx="0">
                  <c:v>22396719</c:v>
                </c:pt>
                <c:pt idx="1">
                  <c:v>4652815</c:v>
                </c:pt>
                <c:pt idx="2">
                  <c:v>3481741</c:v>
                </c:pt>
                <c:pt idx="3">
                  <c:v>1959718</c:v>
                </c:pt>
                <c:pt idx="4">
                  <c:v>1031406</c:v>
                </c:pt>
                <c:pt idx="5">
                  <c:v>469816</c:v>
                </c:pt>
              </c:numCache>
            </c:numRef>
          </c:bubbleSize>
          <c:bubble3D val="0"/>
          <c:extLst>
            <c:ext xmlns:c15="http://schemas.microsoft.com/office/drawing/2012/chart" uri="{02D57815-91ED-43cb-92C2-25804820EDAC}">
              <c15:datalabelsRange>
                <c15:f>Sheet1!$E$2:$E$10</c15:f>
                <c15:dlblRangeCache>
                  <c:ptCount val="9"/>
                  <c:pt idx="0">
                    <c:v>L'Oreal</c:v>
                  </c:pt>
                  <c:pt idx="1">
                    <c:v>Isdin</c:v>
                  </c:pt>
                  <c:pt idx="2">
                    <c:v>Beiersdorf</c:v>
                  </c:pt>
                  <c:pt idx="3">
                    <c:v>Galderma</c:v>
                  </c:pt>
                  <c:pt idx="4">
                    <c:v>Glaxosmithkline</c:v>
                  </c:pt>
                  <c:pt idx="5">
                    <c:v>Pierre Fabre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22"/>
          <c:min val="21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853D61C-7F19-40F1-9995-0F19B2314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CA67DE7-A215-4E34-8FC4-2CF4B1F9F5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6FC377E1-FC5C-4157-A607-DF977B6C0D3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5A8435C-B5E0-4471-A0F2-A9981FD445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653CE98-893D-4385-99FE-EF8AF0BEE4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33353C7D-4D96-4D92-AD51-7202A6C086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03BFA41-04BE-4182-B090-5141CCC6D4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276B9A4-6469-4CF5-8934-AB5F26C318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597.97450000000003</c:v>
                </c:pt>
                <c:pt idx="1">
                  <c:v>566.36</c:v>
                </c:pt>
                <c:pt idx="2">
                  <c:v>246.7004</c:v>
                </c:pt>
              </c:numCache>
            </c:numRef>
          </c:xVal>
          <c:yVal>
            <c:numRef>
              <c:f>Sheet1!$B$2:$B$4</c:f>
              <c:numCache>
                <c:formatCode>General</c:formatCode>
                <c:ptCount val="3"/>
                <c:pt idx="0">
                  <c:v>0.72099999999999997</c:v>
                </c:pt>
                <c:pt idx="1">
                  <c:v>1.2230000000000001</c:v>
                </c:pt>
                <c:pt idx="2">
                  <c:v>1.397</c:v>
                </c:pt>
              </c:numCache>
            </c:numRef>
          </c:yVal>
          <c:bubbleSize>
            <c:numRef>
              <c:f>Sheet1!$C$2:$C$4</c:f>
              <c:numCache>
                <c:formatCode>General</c:formatCode>
                <c:ptCount val="3"/>
                <c:pt idx="0">
                  <c:v>1685690</c:v>
                </c:pt>
                <c:pt idx="1">
                  <c:v>1592038</c:v>
                </c:pt>
                <c:pt idx="2">
                  <c:v>1269767</c:v>
                </c:pt>
              </c:numCache>
            </c:numRef>
          </c:bubbleSize>
          <c:bubble3D val="0"/>
          <c:extLst>
            <c:ext xmlns:c15="http://schemas.microsoft.com/office/drawing/2012/chart" uri="{02D57815-91ED-43cb-92C2-25804820EDAC}">
              <c15:datalabelsRange>
                <c15:f>Sheet1!$E$2:$E$10</c15:f>
                <c15:dlblRangeCache>
                  <c:ptCount val="9"/>
                  <c:pt idx="0">
                    <c:v>Isdin</c:v>
                  </c:pt>
                  <c:pt idx="1">
                    <c:v>L'Oreal</c:v>
                  </c:pt>
                  <c:pt idx="2">
                    <c:v>Glaxosmithkline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18"/>
          <c:min val="19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5089EE9-ED94-44F3-9490-1C77D197083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445A1EC-6DE3-4A0F-B2B3-8735221ABE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44D8E7A-4887-4955-A254-6774154888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4965C74-5A61-4582-A3B2-9B2AE2401B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BB8BD10-EBD3-46A5-AC4C-F6691FC636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B9ED512-7E55-4740-89BA-CE043D5B0C7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AF625EF-2BAF-490A-8AC2-AE41C74F62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073B2A8-72DE-4A7C-8BD2-B408B34D79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657.53</c:v>
                </c:pt>
                <c:pt idx="1">
                  <c:v>539.44320000000005</c:v>
                </c:pt>
                <c:pt idx="2">
                  <c:v>718.29409999999996</c:v>
                </c:pt>
              </c:numCache>
            </c:numRef>
          </c:xVal>
          <c:yVal>
            <c:numRef>
              <c:f>Sheet1!$B$2:$B$4</c:f>
              <c:numCache>
                <c:formatCode>General</c:formatCode>
                <c:ptCount val="3"/>
                <c:pt idx="0">
                  <c:v>0.98299999999999998</c:v>
                </c:pt>
                <c:pt idx="1">
                  <c:v>1.0369999999999999</c:v>
                </c:pt>
                <c:pt idx="2">
                  <c:v>0</c:v>
                </c:pt>
              </c:numCache>
            </c:numRef>
          </c:yVal>
          <c:bubbleSize>
            <c:numRef>
              <c:f>Sheet1!$C$2:$C$4</c:f>
              <c:numCache>
                <c:formatCode>General</c:formatCode>
                <c:ptCount val="3"/>
                <c:pt idx="0">
                  <c:v>2693243</c:v>
                </c:pt>
                <c:pt idx="1">
                  <c:v>284826</c:v>
                </c:pt>
                <c:pt idx="2">
                  <c:v>36633</c:v>
                </c:pt>
              </c:numCache>
            </c:numRef>
          </c:bubbleSize>
          <c:bubble3D val="0"/>
          <c:extLst>
            <c:ext xmlns:c15="http://schemas.microsoft.com/office/drawing/2012/chart" uri="{02D57815-91ED-43cb-92C2-25804820EDAC}">
              <c15:datalabelsRange>
                <c15:f>Sheet1!$E$2:$E$10</c15:f>
                <c15:dlblRangeCache>
                  <c:ptCount val="9"/>
                  <c:pt idx="0">
                    <c:v>Bioderma</c:v>
                  </c:pt>
                  <c:pt idx="1">
                    <c:v>L'Oreal</c:v>
                  </c:pt>
                  <c:pt idx="2">
                    <c:v>Genove Lab.</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2"/>
          <c:min val="432"/>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F7616C0-5E35-48ED-AED3-6E07AB43FE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7779FC4-BB6B-4B36-ACDF-AD5F453CF2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37984F8B-8B91-437B-927D-7E60525B3F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8BE40A9-114C-4C39-BF7E-03CE9E9CB7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908F313-DF90-4D25-AC1A-B0CFABFB3B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317C449-D47B-49FD-8DBD-E7F686DA9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DFF60D0C-EA52-4B48-8332-9AE267CB47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FF3CFFD-2C77-4BFE-846D-A2C4D45B1F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428.661</c:v>
                </c:pt>
              </c:numCache>
            </c:numRef>
          </c:xVal>
          <c:yVal>
            <c:numRef>
              <c:f>Sheet1!$B$2:$B$2</c:f>
              <c:numCache>
                <c:formatCode>General</c:formatCode>
                <c:ptCount val="1"/>
                <c:pt idx="0">
                  <c:v>1</c:v>
                </c:pt>
              </c:numCache>
            </c:numRef>
          </c:yVal>
          <c:bubbleSize>
            <c:numRef>
              <c:f>Sheet1!$C$2:$C$2</c:f>
              <c:numCache>
                <c:formatCode>General</c:formatCode>
                <c:ptCount val="1"/>
                <c:pt idx="0">
                  <c:v>4708412</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4"/>
          <c:min val="34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C3ED1DD4-C137-4E13-8DB1-26726872A4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BB0EC99-18A3-4A26-9BD1-D1AA8BD36B9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0BC6089-DFD4-4AE0-81D0-A41DB2E8A7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226550C5-C865-44D5-8928-096156A2F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805DF6F-2DF0-4702-9316-A53CF98FA1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D1E07F1-1BA4-41D8-9CE0-99BABCEFC5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F336D91-CEB5-4C6C-8960-51C87715B3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7BF4C141-5291-4053-8250-C04F1CCC05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208.25069999999999</c:v>
                </c:pt>
                <c:pt idx="1">
                  <c:v>390.87819999999999</c:v>
                </c:pt>
                <c:pt idx="2">
                  <c:v>316.08710000000002</c:v>
                </c:pt>
              </c:numCache>
            </c:numRef>
          </c:xVal>
          <c:yVal>
            <c:numRef>
              <c:f>Sheet1!$B$2:$B$4</c:f>
              <c:numCache>
                <c:formatCode>General</c:formatCode>
                <c:ptCount val="3"/>
                <c:pt idx="0">
                  <c:v>0.61299999999999999</c:v>
                </c:pt>
                <c:pt idx="1">
                  <c:v>2.3250000000000002</c:v>
                </c:pt>
                <c:pt idx="2">
                  <c:v>2.12</c:v>
                </c:pt>
              </c:numCache>
            </c:numRef>
          </c:yVal>
          <c:bubbleSize>
            <c:numRef>
              <c:f>Sheet1!$C$2:$C$4</c:f>
              <c:numCache>
                <c:formatCode>General</c:formatCode>
                <c:ptCount val="3"/>
                <c:pt idx="0">
                  <c:v>792602</c:v>
                </c:pt>
                <c:pt idx="1">
                  <c:v>599998</c:v>
                </c:pt>
                <c:pt idx="2">
                  <c:v>319248</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69"/>
          <c:min val="1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5173522-26E6-40F5-9336-5E70A07071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42ECFC4A-12FA-44BA-AAEC-5290B13567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D7844E2D-5166-4B12-9C00-327873508F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038976B-D77A-4F2F-BD9B-F1CA51D39D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6281BDF-CD16-4F23-845F-2969FE05C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A595C582-0A97-4459-97FB-8F5F362908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F7623F10-B8B7-4B5B-B638-36AED82EEA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EBB8CD9-CB70-4CAC-8888-9852A511F0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245.435</c:v>
                </c:pt>
                <c:pt idx="1">
                  <c:v>74.764099999999999</c:v>
                </c:pt>
              </c:numCache>
            </c:numRef>
          </c:xVal>
          <c:yVal>
            <c:numRef>
              <c:f>Sheet1!$B$2:$B$3</c:f>
              <c:numCache>
                <c:formatCode>General</c:formatCode>
                <c:ptCount val="2"/>
                <c:pt idx="0">
                  <c:v>1.2470000000000001</c:v>
                </c:pt>
                <c:pt idx="1">
                  <c:v>0.74399999999999999</c:v>
                </c:pt>
              </c:numCache>
            </c:numRef>
          </c:yVal>
          <c:bubbleSize>
            <c:numRef>
              <c:f>Sheet1!$C$2:$C$3</c:f>
              <c:numCache>
                <c:formatCode>General</c:formatCode>
                <c:ptCount val="2"/>
                <c:pt idx="0">
                  <c:v>34943802</c:v>
                </c:pt>
                <c:pt idx="1">
                  <c:v>16190326</c:v>
                </c:pt>
              </c:numCache>
            </c:numRef>
          </c:bubbleSize>
          <c:bubble3D val="0"/>
          <c:extLst>
            <c:ext xmlns:c15="http://schemas.microsoft.com/office/drawing/2012/chart" uri="{02D57815-91ED-43cb-92C2-25804820EDAC}">
              <c15:datalabelsRange>
                <c15:f>Sheet1!$E$2:$E$10</c15:f>
                <c15:dlblRangeCache>
                  <c:ptCount val="9"/>
                  <c:pt idx="0">
                    <c:v>Edgewell</c:v>
                  </c:pt>
                  <c:pt idx="1">
                    <c:v>Total Care De Mexico</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5"/>
          <c:min val="60"/>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6ECEECD-1AC5-4810-AE8B-A3B985B9DA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B36A2BCF-79A5-4BDB-A4F5-34E7F5BBB5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99B0FB7-CD1C-48CB-A6F2-64CD501DAC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790820C-59D1-4C42-B1DF-CF2BD3759D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208623DA-7E9E-4033-B298-3B4AB656F7F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2A995A95-03ED-4823-A53E-83BA20A16B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229E27AA-3ADC-462B-A5D4-B0556924E3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065E240-9D22-45FA-A0BB-C96945C4F7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213.9932</c:v>
                </c:pt>
              </c:numCache>
            </c:numRef>
          </c:xVal>
          <c:yVal>
            <c:numRef>
              <c:f>Sheet1!$B$2:$B$2</c:f>
              <c:numCache>
                <c:formatCode>General</c:formatCode>
                <c:ptCount val="1"/>
                <c:pt idx="0">
                  <c:v>1</c:v>
                </c:pt>
              </c:numCache>
            </c:numRef>
          </c:yVal>
          <c:bubbleSize>
            <c:numRef>
              <c:f>Sheet1!$C$2:$C$2</c:f>
              <c:numCache>
                <c:formatCode>General</c:formatCode>
                <c:ptCount val="1"/>
                <c:pt idx="0">
                  <c:v>72045513</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7"/>
          <c:min val="171"/>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ED17238-7DFD-478B-BAF0-41FC8A129A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3DBCDA5F-B08E-46C8-A745-AF71C012A8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AEAEA19E-A412-470F-BD42-39DD04F9FA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495785EA-E4D8-4245-A88A-9AD1D19E10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153B07C-2FF0-4D63-A7F6-740CF29FC9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6CE9EC5E-C3C6-4F61-80C2-562EBF9BE1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9670888-AAB9-43C1-B526-362A7F2AEF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EC519C1-061D-4289-B0AE-DCA6517B92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247.22380000000001</c:v>
                </c:pt>
              </c:numCache>
            </c:numRef>
          </c:xVal>
          <c:yVal>
            <c:numRef>
              <c:f>Sheet1!$B$2:$B$2</c:f>
              <c:numCache>
                <c:formatCode>General</c:formatCode>
                <c:ptCount val="1"/>
                <c:pt idx="0">
                  <c:v>0.99099999999999999</c:v>
                </c:pt>
              </c:numCache>
            </c:numRef>
          </c:yVal>
          <c:bubbleSize>
            <c:numRef>
              <c:f>Sheet1!$C$2:$C$2</c:f>
              <c:numCache>
                <c:formatCode>General</c:formatCode>
                <c:ptCount val="1"/>
                <c:pt idx="0">
                  <c:v>21721822</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7"/>
          <c:min val="198"/>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F88E649-2AA6-450B-B021-8C6496FFD8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8AD6D8B-282F-41B7-89DB-4C6C9F9554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0BD6837-0519-4EBF-A6BE-40ECF8AA36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0D1B9DF9-8BBF-4ED1-957A-3CCC0A31B4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40871BC-7841-4287-ACE2-BF0C65BFE54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9190335-188D-4794-86E1-F2E7EF3CF1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7CA8C8F-D1EA-48F2-81AA-E3BEE785C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FF45ECB-2EB2-45BC-83C8-69181E7B12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203.387</c:v>
                </c:pt>
              </c:numCache>
            </c:numRef>
          </c:xVal>
          <c:yVal>
            <c:numRef>
              <c:f>Sheet1!$B$2:$B$2</c:f>
              <c:numCache>
                <c:formatCode>General</c:formatCode>
                <c:ptCount val="1"/>
                <c:pt idx="0">
                  <c:v>1</c:v>
                </c:pt>
              </c:numCache>
            </c:numRef>
          </c:yVal>
          <c:bubbleSize>
            <c:numRef>
              <c:f>Sheet1!$C$2:$C$2</c:f>
              <c:numCache>
                <c:formatCode>General</c:formatCode>
                <c:ptCount val="1"/>
                <c:pt idx="0">
                  <c:v>1434285</c:v>
                </c:pt>
              </c:numCache>
            </c:numRef>
          </c:bubbleSize>
          <c:bubble3D val="0"/>
          <c:extLst>
            <c:ext xmlns:c15="http://schemas.microsoft.com/office/drawing/2012/chart" uri="{02D57815-91ED-43cb-92C2-25804820EDAC}">
              <c15:datalabelsRange>
                <c15:f>Sheet1!$E$2:$E$10</c15:f>
                <c15:dlblRangeCache>
                  <c:ptCount val="9"/>
                  <c:pt idx="0">
                    <c:v>Edgewell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4"/>
          <c:min val="163"/>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6601A81-17EC-4263-8F7A-5AA9349BB7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809749-5E95-4364-98A1-57451B128D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128A369-1271-4484-9505-D8FC578513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1F87598-80C6-4F4E-AD20-282A23DE499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4419B638-7079-4E99-A57C-863CCF9B0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981BAA4-0F9E-4725-97BB-75FCE4A943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9E2B500-040D-46B0-A32D-6352606E49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FB5BB36C-C302-4E53-9595-FD630349CA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208.94280000000001</c:v>
                </c:pt>
                <c:pt idx="1">
                  <c:v>393.6909</c:v>
                </c:pt>
                <c:pt idx="2">
                  <c:v>320.19260000000003</c:v>
                </c:pt>
              </c:numCache>
            </c:numRef>
          </c:xVal>
          <c:yVal>
            <c:numRef>
              <c:f>Sheet1!$B$2:$B$4</c:f>
              <c:numCache>
                <c:formatCode>General</c:formatCode>
                <c:ptCount val="3"/>
                <c:pt idx="0">
                  <c:v>0.60199999999999998</c:v>
                </c:pt>
                <c:pt idx="1">
                  <c:v>2.2010000000000001</c:v>
                </c:pt>
                <c:pt idx="2">
                  <c:v>2.2890000000000001</c:v>
                </c:pt>
              </c:numCache>
            </c:numRef>
          </c:yVal>
          <c:bubbleSize>
            <c:numRef>
              <c:f>Sheet1!$C$2:$C$4</c:f>
              <c:numCache>
                <c:formatCode>General</c:formatCode>
                <c:ptCount val="3"/>
                <c:pt idx="0">
                  <c:v>792520</c:v>
                </c:pt>
                <c:pt idx="1">
                  <c:v>599985</c:v>
                </c:pt>
                <c:pt idx="2">
                  <c:v>319232</c:v>
                </c:pt>
              </c:numCache>
            </c:numRef>
          </c:bubbleSize>
          <c:bubble3D val="0"/>
          <c:extLst>
            <c:ext xmlns:c15="http://schemas.microsoft.com/office/drawing/2012/chart" uri="{02D57815-91ED-43cb-92C2-25804820EDAC}">
              <c15:datalabelsRange>
                <c15:f>Sheet1!$E$2:$E$10</c15:f>
                <c15:dlblRangeCache>
                  <c:ptCount val="9"/>
                  <c:pt idx="0">
                    <c:v>Edgewell</c:v>
                  </c:pt>
                  <c:pt idx="1">
                    <c:v>Australian Gold</c:v>
                  </c:pt>
                  <c:pt idx="2">
                    <c:v>Sun &amp; Skin Care Research</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2"/>
          <c:min val="16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1.848032564450475E-2"/>
          <c:w val="0.80477607707440624"/>
          <c:h val="0.84964283806450935"/>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rgbClr val="BCBBBB"/>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7CE56994-3DE6-4EF5-BFF7-FFBB17B7EF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583198AF-FF6E-4FFE-B5EB-895E3CBE07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9EF687FA-3F95-4AC7-AA1E-41ACAFD76C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AAF8333F-2D65-4B32-B117-D53FEBDCE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C9B6BEA5-6744-412C-B410-E83EDA5B92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18B7F288-8815-4CF3-A168-D31F38BE23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5A9CF58-455E-4F13-AD5B-4E888E6283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154BC30-4079-4F43-937F-F2DC9623D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508.55500000000001</c:v>
                </c:pt>
              </c:numCache>
            </c:numRef>
          </c:xVal>
          <c:yVal>
            <c:numRef>
              <c:f>Sheet1!$B$2:$B$2</c:f>
              <c:numCache>
                <c:formatCode>General</c:formatCode>
                <c:ptCount val="1"/>
                <c:pt idx="0">
                  <c:v>1</c:v>
                </c:pt>
              </c:numCache>
            </c:numRef>
          </c:yVal>
          <c:bubbleSize>
            <c:numRef>
              <c:f>Sheet1!$C$2:$C$2</c:f>
              <c:numCache>
                <c:formatCode>General</c:formatCode>
                <c:ptCount val="1"/>
                <c:pt idx="0">
                  <c:v>101711</c:v>
                </c:pt>
              </c:numCache>
            </c:numRef>
          </c:bubbleSize>
          <c:bubble3D val="0"/>
          <c:extLst>
            <c:ext xmlns:c15="http://schemas.microsoft.com/office/drawing/2012/chart" uri="{02D57815-91ED-43cb-92C2-25804820EDAC}">
              <c15:datalabelsRange>
                <c15:f>Sheet1!$E$2:$E$10</c15:f>
                <c15:dlblRangeCache>
                  <c:ptCount val="9"/>
                  <c:pt idx="0">
                    <c:v>Ifc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10"/>
          <c:min val="407"/>
        </c:scaling>
        <c:delete val="0"/>
        <c:axPos val="b"/>
        <c:majorGridlines>
          <c:spPr>
            <a:ln w="9525" cap="flat" cmpd="sng" algn="ctr">
              <a:solidFill>
                <a:schemeClr val="bg2"/>
              </a:solidFill>
              <a:round/>
            </a:ln>
            <a:effectLst/>
          </c:spPr>
        </c:majorGridlines>
        <c:title>
          <c:tx>
            <c:rich>
              <a:bodyPr rot="0" vert="horz"/>
              <a:lstStyle/>
              <a:p>
                <a:pPr>
                  <a:defRPr sz="800">
                    <a:latin typeface="Nexa Bold"/>
                  </a:defRPr>
                </a:pPr>
                <a:r>
                  <a:t>Avg Price/Unit ($)</a:t>
                </a:r>
              </a:p>
            </c:rich>
          </c:tx>
          <c:layout>
            <c:manualLayout>
              <c:xMode val="edge"/>
              <c:yMode val="edge"/>
              <c:x val="0.8251981730630128"/>
              <c:y val="0.93594356261022915"/>
            </c:manualLayout>
          </c:layout>
          <c:overlay val="0"/>
          <c:spPr>
            <a:noFill/>
            <a:ln>
              <a:noFill/>
            </a:ln>
            <a:effectLst/>
          </c:spPr>
        </c:title>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9484-46DE-A644-4CA666C763A9}"/>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9484-46DE-A644-4CA666C763A9}"/>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pt idx="18">
                    <c:v>Total</c:v>
                  </c:pt>
                  <c:pt idx="19">
                    <c:v>Edgewell</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Sheet1!$D$2:$D$21</c:f>
              <c:numCache>
                <c:formatCode>General</c:formatCode>
                <c:ptCount val="20"/>
                <c:pt idx="0">
                  <c:v>1164.0999999999999</c:v>
                </c:pt>
                <c:pt idx="1">
                  <c:v>0</c:v>
                </c:pt>
                <c:pt idx="2">
                  <c:v>664</c:v>
                </c:pt>
                <c:pt idx="3">
                  <c:v>145.4</c:v>
                </c:pt>
                <c:pt idx="4">
                  <c:v>601.20000000000005</c:v>
                </c:pt>
                <c:pt idx="5">
                  <c:v>254.9</c:v>
                </c:pt>
                <c:pt idx="6">
                  <c:v>376.6</c:v>
                </c:pt>
                <c:pt idx="7">
                  <c:v>0</c:v>
                </c:pt>
                <c:pt idx="8">
                  <c:v>316.7</c:v>
                </c:pt>
                <c:pt idx="9">
                  <c:v>0</c:v>
                </c:pt>
                <c:pt idx="10">
                  <c:v>130.4</c:v>
                </c:pt>
                <c:pt idx="11">
                  <c:v>0</c:v>
                </c:pt>
                <c:pt idx="12">
                  <c:v>116.4</c:v>
                </c:pt>
                <c:pt idx="13">
                  <c:v>0</c:v>
                </c:pt>
                <c:pt idx="14">
                  <c:v>107.9</c:v>
                </c:pt>
                <c:pt idx="15">
                  <c:v>107.5</c:v>
                </c:pt>
                <c:pt idx="16">
                  <c:v>79.2</c:v>
                </c:pt>
                <c:pt idx="17">
                  <c:v>53.4</c:v>
                </c:pt>
                <c:pt idx="18">
                  <c:v>72.2</c:v>
                </c:pt>
                <c:pt idx="19">
                  <c:v>65.099999999999994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6133.52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1350.75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1129.84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1409.13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484-46DE-A644-4CA666C763A9}"/>
                </c:ext>
              </c:extLst>
            </c:dLbl>
            <c:dLbl>
              <c:idx val="5"/>
              <c:tx>
                <c:rich>
                  <a:bodyPr/>
                  <a:lstStyle/>
                  <a:p>
                    <a:r>
                      <a:t>1309.74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484-46DE-A644-4CA666C763A9}"/>
                </c:ext>
              </c:extLst>
            </c:dLbl>
            <c:dLbl>
              <c:idx val="6"/>
              <c:tx>
                <c:rich>
                  <a:bodyPr/>
                  <a:lstStyle/>
                  <a:p>
                    <a:r>
                      <a:t>13033.69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484-46DE-A644-4CA666C763A9}"/>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484-46DE-A644-4CA666C763A9}"/>
                </c:ext>
              </c:extLst>
            </c:dLbl>
            <c:dLbl>
              <c:idx val="8"/>
              <c:tx>
                <c:rich>
                  <a:bodyPr/>
                  <a:lstStyle/>
                  <a:p>
                    <a:r>
                      <a:t>5133.11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9484-46DE-A644-4CA666C763A9}"/>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9484-46DE-A644-4CA666C763A9}"/>
                </c:ext>
              </c:extLst>
            </c:dLbl>
            <c:dLbl>
              <c:idx val="10"/>
              <c:tx>
                <c:rich>
                  <a:bodyPr/>
                  <a:lstStyle/>
                  <a:p>
                    <a:r>
                      <a:t>1493.23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9484-46DE-A644-4CA666C763A9}"/>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9484-46DE-A644-4CA666C763A9}"/>
                </c:ext>
              </c:extLst>
            </c:dLbl>
            <c:dLbl>
              <c:idx val="12"/>
              <c:tx>
                <c:rich>
                  <a:bodyPr/>
                  <a:lstStyle/>
                  <a:p>
                    <a:r>
                      <a:t>4974.4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9484-46DE-A644-4CA666C763A9}"/>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9484-46DE-A644-4CA666C763A9}"/>
                </c:ext>
              </c:extLst>
            </c:dLbl>
            <c:dLbl>
              <c:idx val="14"/>
              <c:tx>
                <c:rich>
                  <a:bodyPr/>
                  <a:lstStyle/>
                  <a:p>
                    <a:r>
                      <a:t>1222.87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9484-46DE-A644-4CA666C763A9}"/>
                </c:ext>
              </c:extLst>
            </c:dLbl>
            <c:dLbl>
              <c:idx val="15"/>
              <c:tx>
                <c:rich>
                  <a:bodyPr/>
                  <a:lstStyle/>
                  <a:p>
                    <a:r>
                      <a:t>1222.89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9484-46DE-A644-4CA666C763A9}"/>
                </c:ext>
              </c:extLst>
            </c:dLbl>
            <c:dLbl>
              <c:idx val="16"/>
              <c:tx>
                <c:rich>
                  <a:bodyPr/>
                  <a:lstStyle/>
                  <a:p>
                    <a:r>
                      <a:t>905.72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9484-46DE-A644-4CA666C763A9}"/>
                </c:ext>
              </c:extLst>
            </c:dLbl>
            <c:dLbl>
              <c:idx val="17"/>
              <c:tx>
                <c:rich>
                  <a:bodyPr/>
                  <a:lstStyle/>
                  <a:p>
                    <a:r>
                      <a:t>1107.75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9484-46DE-A644-4CA666C763A9}"/>
                </c:ext>
              </c:extLst>
            </c:dLbl>
            <c:dLbl>
              <c:idx val="18"/>
              <c:tx>
                <c:rich>
                  <a:bodyPr/>
                  <a:lstStyle/>
                  <a:p>
                    <a:r>
                      <a:t>1466.93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9484-46DE-A644-4CA666C763A9}"/>
                </c:ext>
              </c:extLst>
            </c:dLbl>
            <c:dLbl>
              <c:idx val="19"/>
              <c:tx>
                <c:rich>
                  <a:bodyPr/>
                  <a:lstStyle/>
                  <a:p>
                    <a:r>
                      <a:t>1419.01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9484-46DE-A644-4CA666C763A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pt idx="18">
                    <c:v>Total</c:v>
                  </c:pt>
                  <c:pt idx="19">
                    <c:v>Edgewell</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Sheet1!$E$2:$E$21</c:f>
              <c:numCache>
                <c:formatCode>General</c:formatCode>
                <c:ptCount val="20"/>
                <c:pt idx="0">
                  <c:v>6133.5186999999996</c:v>
                </c:pt>
                <c:pt idx="1">
                  <c:v>0</c:v>
                </c:pt>
                <c:pt idx="2">
                  <c:v>1350.7456</c:v>
                </c:pt>
                <c:pt idx="3">
                  <c:v>1129.8416</c:v>
                </c:pt>
                <c:pt idx="4">
                  <c:v>1409.1302000000001</c:v>
                </c:pt>
                <c:pt idx="5">
                  <c:v>1309.7429999999999</c:v>
                </c:pt>
                <c:pt idx="6">
                  <c:v>13033.6865</c:v>
                </c:pt>
                <c:pt idx="7">
                  <c:v>0</c:v>
                </c:pt>
                <c:pt idx="8">
                  <c:v>5133.1099000000004</c:v>
                </c:pt>
                <c:pt idx="9">
                  <c:v>0</c:v>
                </c:pt>
                <c:pt idx="10">
                  <c:v>1493.2309</c:v>
                </c:pt>
                <c:pt idx="11">
                  <c:v>0</c:v>
                </c:pt>
                <c:pt idx="12">
                  <c:v>4974.4035000000003</c:v>
                </c:pt>
                <c:pt idx="13">
                  <c:v>0</c:v>
                </c:pt>
                <c:pt idx="14">
                  <c:v>1222.8746000000001</c:v>
                </c:pt>
                <c:pt idx="15">
                  <c:v>1222.8885</c:v>
                </c:pt>
                <c:pt idx="16">
                  <c:v>905.72450000000003</c:v>
                </c:pt>
                <c:pt idx="17">
                  <c:v>1107.7528</c:v>
                </c:pt>
                <c:pt idx="18">
                  <c:v>1466.9327000000001</c:v>
                </c:pt>
                <c:pt idx="19">
                  <c:v>1419.0056999999999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E050-4789-AE43-25FA64347605}"/>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E050-4789-AE43-25FA64347605}"/>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pt idx="18">
                    <c:v>Total</c:v>
                  </c:pt>
                  <c:pt idx="19">
                    <c:v>Edgewell</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Sheet1!$D$2:$D$21</c:f>
              <c:numCache>
                <c:formatCode>General</c:formatCode>
                <c:ptCount val="20"/>
                <c:pt idx="0">
                  <c:v>1029.7</c:v>
                </c:pt>
                <c:pt idx="1">
                  <c:v>0</c:v>
                </c:pt>
                <c:pt idx="2">
                  <c:v>590.6</c:v>
                </c:pt>
                <c:pt idx="3">
                  <c:v>139.5</c:v>
                </c:pt>
                <c:pt idx="4">
                  <c:v>555.1</c:v>
                </c:pt>
                <c:pt idx="5">
                  <c:v>245.9</c:v>
                </c:pt>
                <c:pt idx="6">
                  <c:v>333.5</c:v>
                </c:pt>
                <c:pt idx="7">
                  <c:v>0</c:v>
                </c:pt>
                <c:pt idx="8">
                  <c:v>291.60000000000002</c:v>
                </c:pt>
                <c:pt idx="9">
                  <c:v>0</c:v>
                </c:pt>
                <c:pt idx="10">
                  <c:v>122.1</c:v>
                </c:pt>
                <c:pt idx="11">
                  <c:v>0</c:v>
                </c:pt>
                <c:pt idx="12">
                  <c:v>111</c:v>
                </c:pt>
                <c:pt idx="13">
                  <c:v>0</c:v>
                </c:pt>
                <c:pt idx="14">
                  <c:v>104.8</c:v>
                </c:pt>
                <c:pt idx="15">
                  <c:v>104.4</c:v>
                </c:pt>
                <c:pt idx="16">
                  <c:v>74.599999999999994</c:v>
                </c:pt>
                <c:pt idx="17">
                  <c:v>50.7</c:v>
                </c:pt>
                <c:pt idx="18">
                  <c:v>68.3</c:v>
                </c:pt>
                <c:pt idx="19">
                  <c:v>61.3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6653.67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1385.61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1144.88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1422.76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E050-4789-AE43-25FA64347605}"/>
                </c:ext>
              </c:extLst>
            </c:dLbl>
            <c:dLbl>
              <c:idx val="5"/>
              <c:tx>
                <c:rich>
                  <a:bodyPr/>
                  <a:lstStyle/>
                  <a:p>
                    <a:r>
                      <a:t>1328.78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E050-4789-AE43-25FA64347605}"/>
                </c:ext>
              </c:extLst>
            </c:dLbl>
            <c:dLbl>
              <c:idx val="6"/>
              <c:tx>
                <c:rich>
                  <a:bodyPr/>
                  <a:lstStyle/>
                  <a:p>
                    <a:r>
                      <a:t>13590.28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E050-4789-AE43-25FA64347605}"/>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E050-4789-AE43-25FA64347605}"/>
                </c:ext>
              </c:extLst>
            </c:dLbl>
            <c:dLbl>
              <c:idx val="8"/>
              <c:tx>
                <c:rich>
                  <a:bodyPr/>
                  <a:lstStyle/>
                  <a:p>
                    <a:r>
                      <a:t>5153.48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E050-4789-AE43-25FA64347605}"/>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E050-4789-AE43-25FA64347605}"/>
                </c:ext>
              </c:extLst>
            </c:dLbl>
            <c:dLbl>
              <c:idx val="10"/>
              <c:tx>
                <c:rich>
                  <a:bodyPr/>
                  <a:lstStyle/>
                  <a:p>
                    <a:r>
                      <a:t>1485.17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E050-4789-AE43-25FA64347605}"/>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E050-4789-AE43-25FA64347605}"/>
                </c:ext>
              </c:extLst>
            </c:dLbl>
            <c:dLbl>
              <c:idx val="12"/>
              <c:tx>
                <c:rich>
                  <a:bodyPr/>
                  <a:lstStyle/>
                  <a:p>
                    <a:r>
                      <a:t>5157.16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E050-4789-AE43-25FA64347605}"/>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E050-4789-AE43-25FA64347605}"/>
                </c:ext>
              </c:extLst>
            </c:dLbl>
            <c:dLbl>
              <c:idx val="14"/>
              <c:tx>
                <c:rich>
                  <a:bodyPr/>
                  <a:lstStyle/>
                  <a:p>
                    <a:r>
                      <a:t>1235.07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E050-4789-AE43-25FA64347605}"/>
                </c:ext>
              </c:extLst>
            </c:dLbl>
            <c:dLbl>
              <c:idx val="15"/>
              <c:tx>
                <c:rich>
                  <a:bodyPr/>
                  <a:lstStyle/>
                  <a:p>
                    <a:r>
                      <a:t>1235.04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E050-4789-AE43-25FA64347605}"/>
                </c:ext>
              </c:extLst>
            </c:dLbl>
            <c:dLbl>
              <c:idx val="16"/>
              <c:tx>
                <c:rich>
                  <a:bodyPr/>
                  <a:lstStyle/>
                  <a:p>
                    <a:r>
                      <a:t>920.02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E050-4789-AE43-25FA64347605}"/>
                </c:ext>
              </c:extLst>
            </c:dLbl>
            <c:dLbl>
              <c:idx val="17"/>
              <c:tx>
                <c:rich>
                  <a:bodyPr/>
                  <a:lstStyle/>
                  <a:p>
                    <a:r>
                      <a:t>1122.95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E050-4789-AE43-25FA64347605}"/>
                </c:ext>
              </c:extLst>
            </c:dLbl>
            <c:dLbl>
              <c:idx val="18"/>
              <c:tx>
                <c:rich>
                  <a:bodyPr/>
                  <a:lstStyle/>
                  <a:p>
                    <a:r>
                      <a:t>1497.08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E050-4789-AE43-25FA64347605}"/>
                </c:ext>
              </c:extLst>
            </c:dLbl>
            <c:dLbl>
              <c:idx val="19"/>
              <c:tx>
                <c:rich>
                  <a:bodyPr/>
                  <a:lstStyle/>
                  <a:p>
                    <a:r>
                      <a:t>1436.52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E050-4789-AE43-25FA6434760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pt idx="18">
                    <c:v>Total</c:v>
                  </c:pt>
                  <c:pt idx="19">
                    <c:v>Edgewell</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Sheet1!$E$2:$E$21</c:f>
              <c:numCache>
                <c:formatCode>General</c:formatCode>
                <c:ptCount val="20"/>
                <c:pt idx="0">
                  <c:v>6653.6706999999997</c:v>
                </c:pt>
                <c:pt idx="1">
                  <c:v>0</c:v>
                </c:pt>
                <c:pt idx="2">
                  <c:v>1385.6142</c:v>
                </c:pt>
                <c:pt idx="3">
                  <c:v>1144.8834999999999</c:v>
                </c:pt>
                <c:pt idx="4">
                  <c:v>1422.7560000000001</c:v>
                </c:pt>
                <c:pt idx="5">
                  <c:v>1328.7817</c:v>
                </c:pt>
                <c:pt idx="6">
                  <c:v>13590.282999999999</c:v>
                </c:pt>
                <c:pt idx="7">
                  <c:v>0</c:v>
                </c:pt>
                <c:pt idx="8">
                  <c:v>5153.4772999999996</c:v>
                </c:pt>
                <c:pt idx="9">
                  <c:v>0</c:v>
                </c:pt>
                <c:pt idx="10">
                  <c:v>1485.1694</c:v>
                </c:pt>
                <c:pt idx="11">
                  <c:v>0</c:v>
                </c:pt>
                <c:pt idx="12">
                  <c:v>5157.1587</c:v>
                </c:pt>
                <c:pt idx="13">
                  <c:v>0</c:v>
                </c:pt>
                <c:pt idx="14">
                  <c:v>1235.0662</c:v>
                </c:pt>
                <c:pt idx="15">
                  <c:v>1235.0396000000001</c:v>
                </c:pt>
                <c:pt idx="16">
                  <c:v>920.01750000000004</c:v>
                </c:pt>
                <c:pt idx="17">
                  <c:v>1122.9501</c:v>
                </c:pt>
                <c:pt idx="18">
                  <c:v>1497.0805</c:v>
                </c:pt>
                <c:pt idx="19">
                  <c:v>1436.5183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AEC0-4D35-BF9C-8BE300880837}"/>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AEC0-4D35-BF9C-8BE300880837}"/>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lvl>
                <c:lvl>
                  <c:pt idx="0">
                    <c:v>Sunscreen Derma Crema</c:v>
                  </c:pt>
                  <c:pt idx="2">
                    <c:v>Sunscreen Derma Fluido</c:v>
                  </c:pt>
                  <c:pt idx="4">
                    <c:v>Sunscreen Derma Gel</c:v>
                  </c:pt>
                  <c:pt idx="6">
                    <c:v>Sunscreen Cosmetics Liquido</c:v>
                  </c:pt>
                  <c:pt idx="8">
                    <c:v>Sunscreen Cosmetics Crema</c:v>
                  </c:pt>
                  <c:pt idx="10">
                    <c:v>Sunscreen Derma Liquido</c:v>
                  </c:pt>
                  <c:pt idx="12">
                    <c:v>Sunscreen Derma Aceite</c:v>
                  </c:pt>
                  <c:pt idx="14">
                    <c:v>Sunscreen Derma Gel-Crema</c:v>
                  </c:pt>
                  <c:pt idx="16">
                    <c:v>Sunscreen Sport Liquido</c:v>
                  </c:pt>
                </c:lvl>
                <c:lvl>
                  <c:pt idx="0">
                    <c:v>Sunscreen</c:v>
                  </c:pt>
                </c:lvl>
              </c:multiLvlStrCache>
            </c:multiLvlStrRef>
          </c:cat>
          <c:val>
            <c:numRef>
              <c:f>Sheet1!$D$2:$D$19</c:f>
              <c:numCache>
                <c:formatCode>General</c:formatCode>
                <c:ptCount val="18"/>
                <c:pt idx="0">
                  <c:v>767.9</c:v>
                </c:pt>
                <c:pt idx="1">
                  <c:v>0</c:v>
                </c:pt>
                <c:pt idx="2">
                  <c:v>288.60000000000002</c:v>
                </c:pt>
                <c:pt idx="3">
                  <c:v>0</c:v>
                </c:pt>
                <c:pt idx="4">
                  <c:v>253</c:v>
                </c:pt>
                <c:pt idx="5">
                  <c:v>0</c:v>
                </c:pt>
                <c:pt idx="6">
                  <c:v>168.8</c:v>
                </c:pt>
                <c:pt idx="7">
                  <c:v>67.3</c:v>
                </c:pt>
                <c:pt idx="8">
                  <c:v>148.9</c:v>
                </c:pt>
                <c:pt idx="9">
                  <c:v>35.299999999999997</c:v>
                </c:pt>
                <c:pt idx="10">
                  <c:v>75.400000000000006</c:v>
                </c:pt>
                <c:pt idx="11">
                  <c:v>0</c:v>
                </c:pt>
                <c:pt idx="12">
                  <c:v>51.4</c:v>
                </c:pt>
                <c:pt idx="13">
                  <c:v>0</c:v>
                </c:pt>
                <c:pt idx="14">
                  <c:v>38.9</c:v>
                </c:pt>
                <c:pt idx="15">
                  <c:v>0</c:v>
                </c:pt>
                <c:pt idx="16">
                  <c:v>32.299999999999997</c:v>
                </c:pt>
                <c:pt idx="17">
                  <c:v>32.200000000000003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8438.15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13871.35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5330.27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AEC0-4D35-BF9C-8BE300880837}"/>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AEC0-4D35-BF9C-8BE300880837}"/>
                </c:ext>
              </c:extLst>
            </c:dLbl>
            <c:dLbl>
              <c:idx val="6"/>
              <c:tx>
                <c:rich>
                  <a:bodyPr/>
                  <a:lstStyle/>
                  <a:p>
                    <a:r>
                      <a:t>1690.01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AEC0-4D35-BF9C-8BE300880837}"/>
                </c:ext>
              </c:extLst>
            </c:dLbl>
            <c:dLbl>
              <c:idx val="7"/>
              <c:tx>
                <c:rich>
                  <a:bodyPr/>
                  <a:lstStyle/>
                  <a:p>
                    <a:r>
                      <a:t>1363.16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AEC0-4D35-BF9C-8BE300880837}"/>
                </c:ext>
              </c:extLst>
            </c:dLbl>
            <c:dLbl>
              <c:idx val="8"/>
              <c:tx>
                <c:rich>
                  <a:bodyPr/>
                  <a:lstStyle/>
                  <a:p>
                    <a:r>
                      <a:t>1689.65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AEC0-4D35-BF9C-8BE300880837}"/>
                </c:ext>
              </c:extLst>
            </c:dLbl>
            <c:dLbl>
              <c:idx val="9"/>
              <c:tx>
                <c:rich>
                  <a:bodyPr/>
                  <a:lstStyle/>
                  <a:p>
                    <a:r>
                      <a:t>1228.0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AEC0-4D35-BF9C-8BE300880837}"/>
                </c:ext>
              </c:extLst>
            </c:dLbl>
            <c:dLbl>
              <c:idx val="10"/>
              <c:tx>
                <c:rich>
                  <a:bodyPr/>
                  <a:lstStyle/>
                  <a:p>
                    <a:r>
                      <a:t>5083.56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AEC0-4D35-BF9C-8BE300880837}"/>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AEC0-4D35-BF9C-8BE300880837}"/>
                </c:ext>
              </c:extLst>
            </c:dLbl>
            <c:dLbl>
              <c:idx val="12"/>
              <c:tx>
                <c:rich>
                  <a:bodyPr/>
                  <a:lstStyle/>
                  <a:p>
                    <a:r>
                      <a:t>4481.55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AEC0-4D35-BF9C-8BE300880837}"/>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AEC0-4D35-BF9C-8BE300880837}"/>
                </c:ext>
              </c:extLst>
            </c:dLbl>
            <c:dLbl>
              <c:idx val="14"/>
              <c:tx>
                <c:rich>
                  <a:bodyPr/>
                  <a:lstStyle/>
                  <a:p>
                    <a:r>
                      <a:t>10908.83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AEC0-4D35-BF9C-8BE300880837}"/>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AEC0-4D35-BF9C-8BE300880837}"/>
                </c:ext>
              </c:extLst>
            </c:dLbl>
            <c:dLbl>
              <c:idx val="16"/>
              <c:tx>
                <c:rich>
                  <a:bodyPr/>
                  <a:lstStyle/>
                  <a:p>
                    <a:r>
                      <a:t>1336.88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AEC0-4D35-BF9C-8BE300880837}"/>
                </c:ext>
              </c:extLst>
            </c:dLbl>
            <c:dLbl>
              <c:idx val="17"/>
              <c:tx>
                <c:rich>
                  <a:bodyPr/>
                  <a:lstStyle/>
                  <a:p>
                    <a:r>
                      <a:t>1337.58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AEC0-4D35-BF9C-8BE30088083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lvl>
                <c:lvl>
                  <c:pt idx="0">
                    <c:v>Sunscreen Derma Crema</c:v>
                  </c:pt>
                  <c:pt idx="2">
                    <c:v>Sunscreen Derma Fluido</c:v>
                  </c:pt>
                  <c:pt idx="4">
                    <c:v>Sunscreen Derma Gel</c:v>
                  </c:pt>
                  <c:pt idx="6">
                    <c:v>Sunscreen Cosmetics Liquido</c:v>
                  </c:pt>
                  <c:pt idx="8">
                    <c:v>Sunscreen Cosmetics Crema</c:v>
                  </c:pt>
                  <c:pt idx="10">
                    <c:v>Sunscreen Derma Liquido</c:v>
                  </c:pt>
                  <c:pt idx="12">
                    <c:v>Sunscreen Derma Aceite</c:v>
                  </c:pt>
                  <c:pt idx="14">
                    <c:v>Sunscreen Derma Gel-Crema</c:v>
                  </c:pt>
                  <c:pt idx="16">
                    <c:v>Sunscreen Sport Liquido</c:v>
                  </c:pt>
                </c:lvl>
                <c:lvl>
                  <c:pt idx="0">
                    <c:v>Sunscreen</c:v>
                  </c:pt>
                </c:lvl>
              </c:multiLvlStrCache>
            </c:multiLvlStrRef>
          </c:cat>
          <c:val>
            <c:numRef>
              <c:f>Sheet1!$E$2:$E$19</c:f>
              <c:numCache>
                <c:formatCode>General</c:formatCode>
                <c:ptCount val="18"/>
                <c:pt idx="0">
                  <c:v>8438.1460999999999</c:v>
                </c:pt>
                <c:pt idx="1">
                  <c:v>0</c:v>
                </c:pt>
                <c:pt idx="2">
                  <c:v>13871.3526</c:v>
                </c:pt>
                <c:pt idx="3">
                  <c:v>0</c:v>
                </c:pt>
                <c:pt idx="4">
                  <c:v>5330.2659999999996</c:v>
                </c:pt>
                <c:pt idx="5">
                  <c:v>0</c:v>
                </c:pt>
                <c:pt idx="6">
                  <c:v>1690.0078000000001</c:v>
                </c:pt>
                <c:pt idx="7">
                  <c:v>1363.1550999999999</c:v>
                </c:pt>
                <c:pt idx="8">
                  <c:v>1689.6541999999999</c:v>
                </c:pt>
                <c:pt idx="9">
                  <c:v>1227.9978000000001</c:v>
                </c:pt>
                <c:pt idx="10">
                  <c:v>5083.5600999999997</c:v>
                </c:pt>
                <c:pt idx="11">
                  <c:v>0</c:v>
                </c:pt>
                <c:pt idx="12">
                  <c:v>4481.5495000000001</c:v>
                </c:pt>
                <c:pt idx="13">
                  <c:v>0</c:v>
                </c:pt>
                <c:pt idx="14">
                  <c:v>10908.8266</c:v>
                </c:pt>
                <c:pt idx="15">
                  <c:v>0</c:v>
                </c:pt>
                <c:pt idx="16">
                  <c:v>1336.8777</c:v>
                </c:pt>
                <c:pt idx="17">
                  <c:v>1337.5841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B9D7-46A9-B607-39A7F8B1BFE8}"/>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B9D7-46A9-B607-39A7F8B1BFE8}"/>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pt idx="18">
                    <c:v>Total</c:v>
                  </c:pt>
                  <c:pt idx="19">
                    <c:v>Edgewell</c:v>
                  </c:pt>
                </c:lvl>
                <c:lvl>
                  <c:pt idx="0">
                    <c:v>Sunscreen Cosmetics Crema</c:v>
                  </c:pt>
                  <c:pt idx="2">
                    <c:v>Sunscreen Derma Crema</c:v>
                  </c:pt>
                  <c:pt idx="4">
                    <c:v>Sunscreen Cosmetics Liquido</c:v>
                  </c:pt>
                  <c:pt idx="6">
                    <c:v>Sunscreen Cosmetics Gel</c:v>
                  </c:pt>
                  <c:pt idx="8">
                    <c:v>Sunscreen Sport Crema</c:v>
                  </c:pt>
                  <c:pt idx="10">
                    <c:v>Sunscreen Derma Gel</c:v>
                  </c:pt>
                  <c:pt idx="12">
                    <c:v>Sunscreen Sport Liquido</c:v>
                  </c:pt>
                  <c:pt idx="14">
                    <c:v>Sunscreen Cosmetics Locion</c:v>
                  </c:pt>
                  <c:pt idx="16">
                    <c:v>Sunscreen Cosmetics Spray</c:v>
                  </c:pt>
                  <c:pt idx="18">
                    <c:v>Sunscreen Derma Fluido</c:v>
                  </c:pt>
                </c:lvl>
                <c:lvl>
                  <c:pt idx="0">
                    <c:v>Sunscreen</c:v>
                  </c:pt>
                </c:lvl>
              </c:multiLvlStrCache>
            </c:multiLvlStrRef>
          </c:cat>
          <c:val>
            <c:numRef>
              <c:f>Sheet1!$D$2:$D$21</c:f>
              <c:numCache>
                <c:formatCode>General</c:formatCode>
                <c:ptCount val="20"/>
                <c:pt idx="0">
                  <c:v>10</c:v>
                </c:pt>
                <c:pt idx="1">
                  <c:v>1.4</c:v>
                </c:pt>
                <c:pt idx="2">
                  <c:v>5.5</c:v>
                </c:pt>
                <c:pt idx="3">
                  <c:v>0</c:v>
                </c:pt>
                <c:pt idx="4">
                  <c:v>4.9000000000000004</c:v>
                </c:pt>
                <c:pt idx="5">
                  <c:v>0.5</c:v>
                </c:pt>
                <c:pt idx="6">
                  <c:v>1.2</c:v>
                </c:pt>
                <c:pt idx="7">
                  <c:v>0</c:v>
                </c:pt>
                <c:pt idx="8">
                  <c:v>0.9</c:v>
                </c:pt>
                <c:pt idx="9">
                  <c:v>0.2</c:v>
                </c:pt>
                <c:pt idx="10">
                  <c:v>0.7</c:v>
                </c:pt>
                <c:pt idx="11">
                  <c:v>0</c:v>
                </c:pt>
                <c:pt idx="12">
                  <c:v>0.4</c:v>
                </c:pt>
                <c:pt idx="13">
                  <c:v>0.4</c:v>
                </c:pt>
                <c:pt idx="14">
                  <c:v>0.3</c:v>
                </c:pt>
                <c:pt idx="15">
                  <c:v>0.3</c:v>
                </c:pt>
                <c:pt idx="16">
                  <c:v>0.3</c:v>
                </c:pt>
                <c:pt idx="17">
                  <c:v>0</c:v>
                </c:pt>
                <c:pt idx="18">
                  <c:v>0.3</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1124.79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1007.67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2094.53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1379.15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B9D7-46A9-B607-39A7F8B1BFE8}"/>
                </c:ext>
              </c:extLst>
            </c:dLbl>
            <c:dLbl>
              <c:idx val="5"/>
              <c:tx>
                <c:rich>
                  <a:bodyPr/>
                  <a:lstStyle/>
                  <a:p>
                    <a:r>
                      <a:t>1340.6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B9D7-46A9-B607-39A7F8B1BFE8}"/>
                </c:ext>
              </c:extLst>
            </c:dLbl>
            <c:dLbl>
              <c:idx val="6"/>
              <c:tx>
                <c:rich>
                  <a:bodyPr/>
                  <a:lstStyle/>
                  <a:p>
                    <a:r>
                      <a:t>1828.08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B9D7-46A9-B607-39A7F8B1BFE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B9D7-46A9-B607-39A7F8B1BFE8}"/>
                </c:ext>
              </c:extLst>
            </c:dLbl>
            <c:dLbl>
              <c:idx val="8"/>
              <c:tx>
                <c:rich>
                  <a:bodyPr/>
                  <a:lstStyle/>
                  <a:p>
                    <a:r>
                      <a:t>686.5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B9D7-46A9-B607-39A7F8B1BFE8}"/>
                </c:ext>
              </c:extLst>
            </c:dLbl>
            <c:dLbl>
              <c:idx val="9"/>
              <c:tx>
                <c:rich>
                  <a:bodyPr/>
                  <a:lstStyle/>
                  <a:p>
                    <a:r>
                      <a:t>1167.46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B9D7-46A9-B607-39A7F8B1BFE8}"/>
                </c:ext>
              </c:extLst>
            </c:dLbl>
            <c:dLbl>
              <c:idx val="10"/>
              <c:tx>
                <c:rich>
                  <a:bodyPr/>
                  <a:lstStyle/>
                  <a:p>
                    <a:r>
                      <a:t>1874.19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B9D7-46A9-B607-39A7F8B1BFE8}"/>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B9D7-46A9-B607-39A7F8B1BFE8}"/>
                </c:ext>
              </c:extLst>
            </c:dLbl>
            <c:dLbl>
              <c:idx val="12"/>
              <c:tx>
                <c:rich>
                  <a:bodyPr/>
                  <a:lstStyle/>
                  <a:p>
                    <a:r>
                      <a:t>1045.02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B9D7-46A9-B607-39A7F8B1BFE8}"/>
                </c:ext>
              </c:extLst>
            </c:dLbl>
            <c:dLbl>
              <c:idx val="13"/>
              <c:tx>
                <c:rich>
                  <a:bodyPr/>
                  <a:lstStyle/>
                  <a:p>
                    <a:r>
                      <a:t>1045.02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B9D7-46A9-B607-39A7F8B1BFE8}"/>
                </c:ext>
              </c:extLst>
            </c:dLbl>
            <c:dLbl>
              <c:idx val="14"/>
              <c:tx>
                <c:rich>
                  <a:bodyPr/>
                  <a:lstStyle/>
                  <a:p>
                    <a:r>
                      <a:t>2064.51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B9D7-46A9-B607-39A7F8B1BFE8}"/>
                </c:ext>
              </c:extLst>
            </c:dLbl>
            <c:dLbl>
              <c:idx val="15"/>
              <c:tx>
                <c:rich>
                  <a:bodyPr/>
                  <a:lstStyle/>
                  <a:p>
                    <a:r>
                      <a:t>2099.76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B9D7-46A9-B607-39A7F8B1BFE8}"/>
                </c:ext>
              </c:extLst>
            </c:dLbl>
            <c:dLbl>
              <c:idx val="16"/>
              <c:tx>
                <c:rich>
                  <a:bodyPr/>
                  <a:lstStyle/>
                  <a:p>
                    <a:r>
                      <a:t>768.52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B9D7-46A9-B607-39A7F8B1BFE8}"/>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B9D7-46A9-B607-39A7F8B1BFE8}"/>
                </c:ext>
              </c:extLst>
            </c:dLbl>
            <c:dLbl>
              <c:idx val="18"/>
              <c:tx>
                <c:rich>
                  <a:bodyPr/>
                  <a:lstStyle/>
                  <a:p>
                    <a:r>
                      <a:t>13214.68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B9D7-46A9-B607-39A7F8B1BFE8}"/>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B9D7-46A9-B607-39A7F8B1BFE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pt idx="18">
                    <c:v>Total</c:v>
                  </c:pt>
                  <c:pt idx="19">
                    <c:v>Edgewell</c:v>
                  </c:pt>
                </c:lvl>
                <c:lvl>
                  <c:pt idx="0">
                    <c:v>Sunscreen Cosmetics Crema</c:v>
                  </c:pt>
                  <c:pt idx="2">
                    <c:v>Sunscreen Derma Crema</c:v>
                  </c:pt>
                  <c:pt idx="4">
                    <c:v>Sunscreen Cosmetics Liquido</c:v>
                  </c:pt>
                  <c:pt idx="6">
                    <c:v>Sunscreen Cosmetics Gel</c:v>
                  </c:pt>
                  <c:pt idx="8">
                    <c:v>Sunscreen Sport Crema</c:v>
                  </c:pt>
                  <c:pt idx="10">
                    <c:v>Sunscreen Derma Gel</c:v>
                  </c:pt>
                  <c:pt idx="12">
                    <c:v>Sunscreen Sport Liquido</c:v>
                  </c:pt>
                  <c:pt idx="14">
                    <c:v>Sunscreen Cosmetics Locion</c:v>
                  </c:pt>
                  <c:pt idx="16">
                    <c:v>Sunscreen Cosmetics Spray</c:v>
                  </c:pt>
                  <c:pt idx="18">
                    <c:v>Sunscreen Derma Fluido</c:v>
                  </c:pt>
                </c:lvl>
                <c:lvl>
                  <c:pt idx="0">
                    <c:v>Sunscreen</c:v>
                  </c:pt>
                </c:lvl>
              </c:multiLvlStrCache>
            </c:multiLvlStrRef>
          </c:cat>
          <c:val>
            <c:numRef>
              <c:f>Sheet1!$E$2:$E$21</c:f>
              <c:numCache>
                <c:formatCode>General</c:formatCode>
                <c:ptCount val="20"/>
                <c:pt idx="0">
                  <c:v>1124.7882999999999</c:v>
                </c:pt>
                <c:pt idx="1">
                  <c:v>1007.6749</c:v>
                </c:pt>
                <c:pt idx="2">
                  <c:v>2094.5299</c:v>
                </c:pt>
                <c:pt idx="3">
                  <c:v>0</c:v>
                </c:pt>
                <c:pt idx="4">
                  <c:v>1379.1510000000001</c:v>
                </c:pt>
                <c:pt idx="5">
                  <c:v>1340.5974000000001</c:v>
                </c:pt>
                <c:pt idx="6">
                  <c:v>1828.0789</c:v>
                </c:pt>
                <c:pt idx="7">
                  <c:v>0</c:v>
                </c:pt>
                <c:pt idx="8">
                  <c:v>686.49839999999995</c:v>
                </c:pt>
                <c:pt idx="9">
                  <c:v>1167.4550999999999</c:v>
                </c:pt>
                <c:pt idx="10">
                  <c:v>1874.1895999999999</c:v>
                </c:pt>
                <c:pt idx="11">
                  <c:v>0</c:v>
                </c:pt>
                <c:pt idx="12">
                  <c:v>1045.0170000000001</c:v>
                </c:pt>
                <c:pt idx="13">
                  <c:v>1045.0170000000001</c:v>
                </c:pt>
                <c:pt idx="14">
                  <c:v>2064.5149999999999</c:v>
                </c:pt>
                <c:pt idx="15">
                  <c:v>2099.7568000000001</c:v>
                </c:pt>
                <c:pt idx="16">
                  <c:v>768.51900000000001</c:v>
                </c:pt>
                <c:pt idx="17">
                  <c:v>0</c:v>
                </c:pt>
                <c:pt idx="18">
                  <c:v>13214.6818</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B3C7DD3-C946-4EEE-8DE1-ED29F8F520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9C3FAED5-0632-4739-8AB4-D07B8E468C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CFC3B4EA-2C7F-4883-9510-A7C6863880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B1C448BB-486B-4761-8418-2D0C317726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08615041-8F52-4392-A125-297FC503A17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D3AA8B6D-F2FD-4D10-9086-822B65B99A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C445044F-188D-4975-AC8A-F0CC346D23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5E78FED5-A705-4CD8-89B9-2D1162D1B5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550.43579999999997</c:v>
                </c:pt>
              </c:numCache>
            </c:numRef>
          </c:xVal>
          <c:yVal>
            <c:numRef>
              <c:f>Sheet1!$B$2:$B$2</c:f>
              <c:numCache>
                <c:formatCode>General</c:formatCode>
                <c:ptCount val="1"/>
                <c:pt idx="0">
                  <c:v>1</c:v>
                </c:pt>
              </c:numCache>
            </c:numRef>
          </c:yVal>
          <c:bubbleSize>
            <c:numRef>
              <c:f>Sheet1!$C$2:$C$2</c:f>
              <c:numCache>
                <c:formatCode>General</c:formatCode>
                <c:ptCount val="1"/>
                <c:pt idx="0">
                  <c:v>12639657</c:v>
                </c:pt>
              </c:numCache>
            </c:numRef>
          </c:bubbleSize>
          <c:bubble3D val="0"/>
          <c:extLst>
            <c:ext xmlns:c15="http://schemas.microsoft.com/office/drawing/2012/chart" uri="{02D57815-91ED-43cb-92C2-25804820EDAC}">
              <c15:datalabelsRange>
                <c15:f>Sheet1!$E$2:$E$10</c15:f>
                <c15:dlblRangeCache>
                  <c:ptCount val="9"/>
                  <c:pt idx="0">
                    <c:v>Heliocare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1"/>
          <c:min val="44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C5A3-42EA-93D4-1A9E958A4378}"/>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C5A3-42EA-93D4-1A9E958A4378}"/>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pt idx="18">
                    <c:v>Total</c:v>
                  </c:pt>
                  <c:pt idx="19">
                    <c:v>Edgewell</c:v>
                  </c:pt>
                </c:lvl>
                <c:lvl>
                  <c:pt idx="0">
                    <c:v>Sunscreen Cosmetics Crema</c:v>
                  </c:pt>
                  <c:pt idx="2">
                    <c:v>Sunscreen Cosmetics Liquido</c:v>
                  </c:pt>
                  <c:pt idx="4">
                    <c:v>Sunscreen Derma Crema</c:v>
                  </c:pt>
                  <c:pt idx="6">
                    <c:v>Sunscreen Cosmetics Gel</c:v>
                  </c:pt>
                  <c:pt idx="8">
                    <c:v>Sunscreen Sport Liquido</c:v>
                  </c:pt>
                  <c:pt idx="10">
                    <c:v>Sunscreen Sport Crema</c:v>
                  </c:pt>
                  <c:pt idx="12">
                    <c:v>Sunscreen Cosmetics Locion</c:v>
                  </c:pt>
                  <c:pt idx="14">
                    <c:v>Sunscreen Derma Fluido</c:v>
                  </c:pt>
                  <c:pt idx="16">
                    <c:v>Sunscreen Derma Gel</c:v>
                  </c:pt>
                  <c:pt idx="18">
                    <c:v>Sunscreen Derma Liquido</c:v>
                  </c:pt>
                </c:lvl>
                <c:lvl>
                  <c:pt idx="0">
                    <c:v>Sunscreen</c:v>
                  </c:pt>
                </c:lvl>
              </c:multiLvlStrCache>
            </c:multiLvlStrRef>
          </c:cat>
          <c:val>
            <c:numRef>
              <c:f>Sheet1!$D$2:$D$21</c:f>
              <c:numCache>
                <c:formatCode>General</c:formatCode>
                <c:ptCount val="20"/>
                <c:pt idx="0">
                  <c:v>440.2</c:v>
                </c:pt>
                <c:pt idx="1">
                  <c:v>104</c:v>
                </c:pt>
                <c:pt idx="2">
                  <c:v>384.5</c:v>
                </c:pt>
                <c:pt idx="3">
                  <c:v>178.3</c:v>
                </c:pt>
                <c:pt idx="4">
                  <c:v>261.7</c:v>
                </c:pt>
                <c:pt idx="5">
                  <c:v>0</c:v>
                </c:pt>
                <c:pt idx="6">
                  <c:v>91.2</c:v>
                </c:pt>
                <c:pt idx="7">
                  <c:v>0</c:v>
                </c:pt>
                <c:pt idx="8">
                  <c:v>72.3</c:v>
                </c:pt>
                <c:pt idx="9">
                  <c:v>72</c:v>
                </c:pt>
                <c:pt idx="10">
                  <c:v>54.9</c:v>
                </c:pt>
                <c:pt idx="11">
                  <c:v>34.9</c:v>
                </c:pt>
                <c:pt idx="12">
                  <c:v>49.8</c:v>
                </c:pt>
                <c:pt idx="13">
                  <c:v>46.6</c:v>
                </c:pt>
                <c:pt idx="14">
                  <c:v>44.9</c:v>
                </c:pt>
                <c:pt idx="15">
                  <c:v>0</c:v>
                </c:pt>
                <c:pt idx="16">
                  <c:v>38.6</c:v>
                </c:pt>
                <c:pt idx="17">
                  <c:v>0</c:v>
                </c:pt>
                <c:pt idx="18">
                  <c:v>35.6</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1308.64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1121.07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1319.85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4196.25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C5A3-42EA-93D4-1A9E958A4378}"/>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C5A3-42EA-93D4-1A9E958A4378}"/>
                </c:ext>
              </c:extLst>
            </c:dLbl>
            <c:dLbl>
              <c:idx val="6"/>
              <c:tx>
                <c:rich>
                  <a:bodyPr/>
                  <a:lstStyle/>
                  <a:p>
                    <a:r>
                      <a:t>1392.42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C5A3-42EA-93D4-1A9E958A437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C5A3-42EA-93D4-1A9E958A4378}"/>
                </c:ext>
              </c:extLst>
            </c:dLbl>
            <c:dLbl>
              <c:idx val="8"/>
              <c:tx>
                <c:rich>
                  <a:bodyPr/>
                  <a:lstStyle/>
                  <a:p>
                    <a:r>
                      <a:t>1196.97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C5A3-42EA-93D4-1A9E958A4378}"/>
                </c:ext>
              </c:extLst>
            </c:dLbl>
            <c:dLbl>
              <c:idx val="9"/>
              <c:tx>
                <c:rich>
                  <a:bodyPr/>
                  <a:lstStyle/>
                  <a:p>
                    <a:r>
                      <a:t>1196.67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C5A3-42EA-93D4-1A9E958A4378}"/>
                </c:ext>
              </c:extLst>
            </c:dLbl>
            <c:dLbl>
              <c:idx val="10"/>
              <c:tx>
                <c:rich>
                  <a:bodyPr/>
                  <a:lstStyle/>
                  <a:p>
                    <a:r>
                      <a:t>862.07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C5A3-42EA-93D4-1A9E958A4378}"/>
                </c:ext>
              </c:extLst>
            </c:dLbl>
            <c:dLbl>
              <c:idx val="11"/>
              <c:tx>
                <c:rich>
                  <a:bodyPr/>
                  <a:lstStyle/>
                  <a:p>
                    <a:r>
                      <a:t>1075.03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C5A3-42EA-93D4-1A9E958A4378}"/>
                </c:ext>
              </c:extLst>
            </c:dLbl>
            <c:dLbl>
              <c:idx val="12"/>
              <c:tx>
                <c:rich>
                  <a:bodyPr/>
                  <a:lstStyle/>
                  <a:p>
                    <a:r>
                      <a:t>1373.74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C5A3-42EA-93D4-1A9E958A4378}"/>
                </c:ext>
              </c:extLst>
            </c:dLbl>
            <c:dLbl>
              <c:idx val="13"/>
              <c:tx>
                <c:rich>
                  <a:bodyPr/>
                  <a:lstStyle/>
                  <a:p>
                    <a:r>
                      <a:t>1349.98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C5A3-42EA-93D4-1A9E958A4378}"/>
                </c:ext>
              </c:extLst>
            </c:dLbl>
            <c:dLbl>
              <c:idx val="14"/>
              <c:tx>
                <c:rich>
                  <a:bodyPr/>
                  <a:lstStyle/>
                  <a:p>
                    <a:r>
                      <a:t>13667.19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C5A3-42EA-93D4-1A9E958A4378}"/>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C5A3-42EA-93D4-1A9E958A4378}"/>
                </c:ext>
              </c:extLst>
            </c:dLbl>
            <c:dLbl>
              <c:idx val="16"/>
              <c:tx>
                <c:rich>
                  <a:bodyPr/>
                  <a:lstStyle/>
                  <a:p>
                    <a:r>
                      <a:t>4308.22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C5A3-42EA-93D4-1A9E958A4378}"/>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C5A3-42EA-93D4-1A9E958A4378}"/>
                </c:ext>
              </c:extLst>
            </c:dLbl>
            <c:dLbl>
              <c:idx val="18"/>
              <c:tx>
                <c:rich>
                  <a:bodyPr/>
                  <a:lstStyle/>
                  <a:p>
                    <a:r>
                      <a:t>5583.2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C5A3-42EA-93D4-1A9E958A4378}"/>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C5A3-42EA-93D4-1A9E958A437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Edgewell</c:v>
                  </c:pt>
                  <c:pt idx="2">
                    <c:v>Total</c:v>
                  </c:pt>
                  <c:pt idx="3">
                    <c:v>Edgewell</c:v>
                  </c:pt>
                  <c:pt idx="4">
                    <c:v>Total</c:v>
                  </c:pt>
                  <c:pt idx="5">
                    <c:v>Edgewell</c:v>
                  </c:pt>
                  <c:pt idx="6">
                    <c:v>Total</c:v>
                  </c:pt>
                  <c:pt idx="7">
                    <c:v>Edgewell</c:v>
                  </c:pt>
                  <c:pt idx="8">
                    <c:v>Total</c:v>
                  </c:pt>
                  <c:pt idx="9">
                    <c:v>Edgewell</c:v>
                  </c:pt>
                  <c:pt idx="10">
                    <c:v>Total</c:v>
                  </c:pt>
                  <c:pt idx="11">
                    <c:v>Edgewell</c:v>
                  </c:pt>
                  <c:pt idx="12">
                    <c:v>Total</c:v>
                  </c:pt>
                  <c:pt idx="13">
                    <c:v>Edgewell</c:v>
                  </c:pt>
                  <c:pt idx="14">
                    <c:v>Total</c:v>
                  </c:pt>
                  <c:pt idx="15">
                    <c:v>Edgewell</c:v>
                  </c:pt>
                  <c:pt idx="16">
                    <c:v>Total</c:v>
                  </c:pt>
                  <c:pt idx="17">
                    <c:v>Edgewell</c:v>
                  </c:pt>
                  <c:pt idx="18">
                    <c:v>Total</c:v>
                  </c:pt>
                  <c:pt idx="19">
                    <c:v>Edgewell</c:v>
                  </c:pt>
                </c:lvl>
                <c:lvl>
                  <c:pt idx="0">
                    <c:v>Sunscreen Cosmetics Crema</c:v>
                  </c:pt>
                  <c:pt idx="2">
                    <c:v>Sunscreen Cosmetics Liquido</c:v>
                  </c:pt>
                  <c:pt idx="4">
                    <c:v>Sunscreen Derma Crema</c:v>
                  </c:pt>
                  <c:pt idx="6">
                    <c:v>Sunscreen Cosmetics Gel</c:v>
                  </c:pt>
                  <c:pt idx="8">
                    <c:v>Sunscreen Sport Liquido</c:v>
                  </c:pt>
                  <c:pt idx="10">
                    <c:v>Sunscreen Sport Crema</c:v>
                  </c:pt>
                  <c:pt idx="12">
                    <c:v>Sunscreen Cosmetics Locion</c:v>
                  </c:pt>
                  <c:pt idx="14">
                    <c:v>Sunscreen Derma Fluido</c:v>
                  </c:pt>
                  <c:pt idx="16">
                    <c:v>Sunscreen Derma Gel</c:v>
                  </c:pt>
                  <c:pt idx="18">
                    <c:v>Sunscreen Derma Liquido</c:v>
                  </c:pt>
                </c:lvl>
                <c:lvl>
                  <c:pt idx="0">
                    <c:v>Sunscreen</c:v>
                  </c:pt>
                </c:lvl>
              </c:multiLvlStrCache>
            </c:multiLvlStrRef>
          </c:cat>
          <c:val>
            <c:numRef>
              <c:f>Sheet1!$E$2:$E$21</c:f>
              <c:numCache>
                <c:formatCode>General</c:formatCode>
                <c:ptCount val="20"/>
                <c:pt idx="0">
                  <c:v>1308.6448</c:v>
                </c:pt>
                <c:pt idx="1">
                  <c:v>1121.0693000000001</c:v>
                </c:pt>
                <c:pt idx="2">
                  <c:v>1333.1419000000001</c:v>
                </c:pt>
                <c:pt idx="3">
                  <c:v>1319.8511000000001</c:v>
                </c:pt>
                <c:pt idx="4">
                  <c:v>4196.2502999999997</c:v>
                </c:pt>
                <c:pt idx="5">
                  <c:v>0</c:v>
                </c:pt>
                <c:pt idx="6">
                  <c:v>1392.4169999999999</c:v>
                </c:pt>
                <c:pt idx="7">
                  <c:v>0</c:v>
                </c:pt>
                <c:pt idx="8">
                  <c:v>1196.9727</c:v>
                </c:pt>
                <c:pt idx="9">
                  <c:v>1196.6699000000001</c:v>
                </c:pt>
                <c:pt idx="10">
                  <c:v>862.07090000000005</c:v>
                </c:pt>
                <c:pt idx="11">
                  <c:v>1075.0284999999999</c:v>
                </c:pt>
                <c:pt idx="12">
                  <c:v>1373.7351000000001</c:v>
                </c:pt>
                <c:pt idx="13">
                  <c:v>1349.9829</c:v>
                </c:pt>
                <c:pt idx="14">
                  <c:v>13667.1875</c:v>
                </c:pt>
                <c:pt idx="15">
                  <c:v>0</c:v>
                </c:pt>
                <c:pt idx="16">
                  <c:v>4308.2188999999998</c:v>
                </c:pt>
                <c:pt idx="17">
                  <c:v>0</c:v>
                </c:pt>
                <c:pt idx="18">
                  <c:v>5583.1962000000003</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F01F-4394-AF85-1FB7E97B9856}"/>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F01F-4394-AF85-1FB7E97B9856}"/>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pt idx="18">
                    <c:v>Total</c:v>
                  </c:pt>
                  <c:pt idx="19">
                    <c:v>Hawaiian Tropic</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Sheet1!$D$2:$D$21</c:f>
              <c:numCache>
                <c:formatCode>General</c:formatCode>
                <c:ptCount val="20"/>
                <c:pt idx="0">
                  <c:v>1164.0999999999999</c:v>
                </c:pt>
                <c:pt idx="1">
                  <c:v>0</c:v>
                </c:pt>
                <c:pt idx="2">
                  <c:v>664</c:v>
                </c:pt>
                <c:pt idx="3">
                  <c:v>103.1</c:v>
                </c:pt>
                <c:pt idx="4">
                  <c:v>601.20000000000005</c:v>
                </c:pt>
                <c:pt idx="5">
                  <c:v>168.7</c:v>
                </c:pt>
                <c:pt idx="6">
                  <c:v>376.6</c:v>
                </c:pt>
                <c:pt idx="7">
                  <c:v>0</c:v>
                </c:pt>
                <c:pt idx="8">
                  <c:v>316.7</c:v>
                </c:pt>
                <c:pt idx="9">
                  <c:v>0</c:v>
                </c:pt>
                <c:pt idx="10">
                  <c:v>130.4</c:v>
                </c:pt>
                <c:pt idx="11">
                  <c:v>0</c:v>
                </c:pt>
                <c:pt idx="12">
                  <c:v>116.4</c:v>
                </c:pt>
                <c:pt idx="13">
                  <c:v>0</c:v>
                </c:pt>
                <c:pt idx="14">
                  <c:v>107.9</c:v>
                </c:pt>
                <c:pt idx="15">
                  <c:v>77.3</c:v>
                </c:pt>
                <c:pt idx="16">
                  <c:v>79.2</c:v>
                </c:pt>
                <c:pt idx="17">
                  <c:v>0</c:v>
                </c:pt>
                <c:pt idx="18">
                  <c:v>72.2</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6133.52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1350.75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1156.16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1409.13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01F-4394-AF85-1FB7E97B9856}"/>
                </c:ext>
              </c:extLst>
            </c:dLbl>
            <c:dLbl>
              <c:idx val="5"/>
              <c:tx>
                <c:rich>
                  <a:bodyPr/>
                  <a:lstStyle/>
                  <a:p>
                    <a:r>
                      <a:t>1264.63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01F-4394-AF85-1FB7E97B9856}"/>
                </c:ext>
              </c:extLst>
            </c:dLbl>
            <c:dLbl>
              <c:idx val="6"/>
              <c:tx>
                <c:rich>
                  <a:bodyPr/>
                  <a:lstStyle/>
                  <a:p>
                    <a:r>
                      <a:t>13033.69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01F-4394-AF85-1FB7E97B985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01F-4394-AF85-1FB7E97B9856}"/>
                </c:ext>
              </c:extLst>
            </c:dLbl>
            <c:dLbl>
              <c:idx val="8"/>
              <c:tx>
                <c:rich>
                  <a:bodyPr/>
                  <a:lstStyle/>
                  <a:p>
                    <a:r>
                      <a:t>5133.11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01F-4394-AF85-1FB7E97B9856}"/>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01F-4394-AF85-1FB7E97B9856}"/>
                </c:ext>
              </c:extLst>
            </c:dLbl>
            <c:dLbl>
              <c:idx val="10"/>
              <c:tx>
                <c:rich>
                  <a:bodyPr/>
                  <a:lstStyle/>
                  <a:p>
                    <a:r>
                      <a:t>1493.23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01F-4394-AF85-1FB7E97B9856}"/>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01F-4394-AF85-1FB7E97B9856}"/>
                </c:ext>
              </c:extLst>
            </c:dLbl>
            <c:dLbl>
              <c:idx val="12"/>
              <c:tx>
                <c:rich>
                  <a:bodyPr/>
                  <a:lstStyle/>
                  <a:p>
                    <a:r>
                      <a:t>4974.4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01F-4394-AF85-1FB7E97B9856}"/>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01F-4394-AF85-1FB7E97B9856}"/>
                </c:ext>
              </c:extLst>
            </c:dLbl>
            <c:dLbl>
              <c:idx val="14"/>
              <c:tx>
                <c:rich>
                  <a:bodyPr/>
                  <a:lstStyle/>
                  <a:p>
                    <a:r>
                      <a:t>1222.87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F01F-4394-AF85-1FB7E97B9856}"/>
                </c:ext>
              </c:extLst>
            </c:dLbl>
            <c:dLbl>
              <c:idx val="15"/>
              <c:tx>
                <c:rich>
                  <a:bodyPr/>
                  <a:lstStyle/>
                  <a:p>
                    <a:r>
                      <a:t>1190.95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F01F-4394-AF85-1FB7E97B9856}"/>
                </c:ext>
              </c:extLst>
            </c:dLbl>
            <c:dLbl>
              <c:idx val="16"/>
              <c:tx>
                <c:rich>
                  <a:bodyPr/>
                  <a:lstStyle/>
                  <a:p>
                    <a:r>
                      <a:t>905.72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F01F-4394-AF85-1FB7E97B9856}"/>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F01F-4394-AF85-1FB7E97B9856}"/>
                </c:ext>
              </c:extLst>
            </c:dLbl>
            <c:dLbl>
              <c:idx val="18"/>
              <c:tx>
                <c:rich>
                  <a:bodyPr/>
                  <a:lstStyle/>
                  <a:p>
                    <a:r>
                      <a:t>1466.93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F01F-4394-AF85-1FB7E97B9856}"/>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F01F-4394-AF85-1FB7E97B985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pt idx="18">
                    <c:v>Total</c:v>
                  </c:pt>
                  <c:pt idx="19">
                    <c:v>Hawaiian Tropic</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Sheet1!$E$2:$E$21</c:f>
              <c:numCache>
                <c:formatCode>General</c:formatCode>
                <c:ptCount val="20"/>
                <c:pt idx="0">
                  <c:v>6133.5186999999996</c:v>
                </c:pt>
                <c:pt idx="1">
                  <c:v>0</c:v>
                </c:pt>
                <c:pt idx="2">
                  <c:v>1350.7456</c:v>
                </c:pt>
                <c:pt idx="3">
                  <c:v>1156.164</c:v>
                </c:pt>
                <c:pt idx="4">
                  <c:v>1409.1302000000001</c:v>
                </c:pt>
                <c:pt idx="5">
                  <c:v>1264.6270999999999</c:v>
                </c:pt>
                <c:pt idx="6">
                  <c:v>13033.6865</c:v>
                </c:pt>
                <c:pt idx="7">
                  <c:v>0</c:v>
                </c:pt>
                <c:pt idx="8">
                  <c:v>5133.1099000000004</c:v>
                </c:pt>
                <c:pt idx="9">
                  <c:v>0</c:v>
                </c:pt>
                <c:pt idx="10">
                  <c:v>1493.2309</c:v>
                </c:pt>
                <c:pt idx="11">
                  <c:v>0</c:v>
                </c:pt>
                <c:pt idx="12">
                  <c:v>4974.4035000000003</c:v>
                </c:pt>
                <c:pt idx="13">
                  <c:v>0</c:v>
                </c:pt>
                <c:pt idx="14">
                  <c:v>1222.8746000000001</c:v>
                </c:pt>
                <c:pt idx="15">
                  <c:v>1190.9462000000001</c:v>
                </c:pt>
                <c:pt idx="16">
                  <c:v>905.72450000000003</c:v>
                </c:pt>
                <c:pt idx="17">
                  <c:v>0</c:v>
                </c:pt>
                <c:pt idx="18">
                  <c:v>1466.9327000000001</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2FB3-431C-9C75-1B4CDC9A7317}"/>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2FB3-431C-9C75-1B4CDC9A7317}"/>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pt idx="18">
                    <c:v>Total</c:v>
                  </c:pt>
                  <c:pt idx="19">
                    <c:v>Hawaiian Tropic</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Sheet1!$D$2:$D$21</c:f>
              <c:numCache>
                <c:formatCode>General</c:formatCode>
                <c:ptCount val="20"/>
                <c:pt idx="0">
                  <c:v>1029.7</c:v>
                </c:pt>
                <c:pt idx="1">
                  <c:v>0</c:v>
                </c:pt>
                <c:pt idx="2">
                  <c:v>590.6</c:v>
                </c:pt>
                <c:pt idx="3">
                  <c:v>100.2</c:v>
                </c:pt>
                <c:pt idx="4">
                  <c:v>555.1</c:v>
                </c:pt>
                <c:pt idx="5">
                  <c:v>163.30000000000001</c:v>
                </c:pt>
                <c:pt idx="6">
                  <c:v>333.5</c:v>
                </c:pt>
                <c:pt idx="7">
                  <c:v>0</c:v>
                </c:pt>
                <c:pt idx="8">
                  <c:v>291.60000000000002</c:v>
                </c:pt>
                <c:pt idx="9">
                  <c:v>0</c:v>
                </c:pt>
                <c:pt idx="10">
                  <c:v>122.1</c:v>
                </c:pt>
                <c:pt idx="11">
                  <c:v>0</c:v>
                </c:pt>
                <c:pt idx="12">
                  <c:v>111</c:v>
                </c:pt>
                <c:pt idx="13">
                  <c:v>0</c:v>
                </c:pt>
                <c:pt idx="14">
                  <c:v>104.8</c:v>
                </c:pt>
                <c:pt idx="15">
                  <c:v>74.7</c:v>
                </c:pt>
                <c:pt idx="16">
                  <c:v>74.599999999999994</c:v>
                </c:pt>
                <c:pt idx="17">
                  <c:v>0</c:v>
                </c:pt>
                <c:pt idx="18">
                  <c:v>68.3</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6653.67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1385.61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1168.95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1422.76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2FB3-431C-9C75-1B4CDC9A7317}"/>
                </c:ext>
              </c:extLst>
            </c:dLbl>
            <c:dLbl>
              <c:idx val="5"/>
              <c:tx>
                <c:rich>
                  <a:bodyPr/>
                  <a:lstStyle/>
                  <a:p>
                    <a:r>
                      <a:t>1277.61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2FB3-431C-9C75-1B4CDC9A7317}"/>
                </c:ext>
              </c:extLst>
            </c:dLbl>
            <c:dLbl>
              <c:idx val="6"/>
              <c:tx>
                <c:rich>
                  <a:bodyPr/>
                  <a:lstStyle/>
                  <a:p>
                    <a:r>
                      <a:t>13590.28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2FB3-431C-9C75-1B4CDC9A7317}"/>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2FB3-431C-9C75-1B4CDC9A7317}"/>
                </c:ext>
              </c:extLst>
            </c:dLbl>
            <c:dLbl>
              <c:idx val="8"/>
              <c:tx>
                <c:rich>
                  <a:bodyPr/>
                  <a:lstStyle/>
                  <a:p>
                    <a:r>
                      <a:t>5153.48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2FB3-431C-9C75-1B4CDC9A731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2FB3-431C-9C75-1B4CDC9A7317}"/>
                </c:ext>
              </c:extLst>
            </c:dLbl>
            <c:dLbl>
              <c:idx val="10"/>
              <c:tx>
                <c:rich>
                  <a:bodyPr/>
                  <a:lstStyle/>
                  <a:p>
                    <a:r>
                      <a:t>1485.17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2FB3-431C-9C75-1B4CDC9A7317}"/>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2FB3-431C-9C75-1B4CDC9A7317}"/>
                </c:ext>
              </c:extLst>
            </c:dLbl>
            <c:dLbl>
              <c:idx val="12"/>
              <c:tx>
                <c:rich>
                  <a:bodyPr/>
                  <a:lstStyle/>
                  <a:p>
                    <a:r>
                      <a:t>5157.16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2FB3-431C-9C75-1B4CDC9A7317}"/>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2FB3-431C-9C75-1B4CDC9A7317}"/>
                </c:ext>
              </c:extLst>
            </c:dLbl>
            <c:dLbl>
              <c:idx val="14"/>
              <c:tx>
                <c:rich>
                  <a:bodyPr/>
                  <a:lstStyle/>
                  <a:p>
                    <a:r>
                      <a:t>1235.07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2FB3-431C-9C75-1B4CDC9A7317}"/>
                </c:ext>
              </c:extLst>
            </c:dLbl>
            <c:dLbl>
              <c:idx val="15"/>
              <c:tx>
                <c:rich>
                  <a:bodyPr/>
                  <a:lstStyle/>
                  <a:p>
                    <a:r>
                      <a:t>1204.75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2FB3-431C-9C75-1B4CDC9A7317}"/>
                </c:ext>
              </c:extLst>
            </c:dLbl>
            <c:dLbl>
              <c:idx val="16"/>
              <c:tx>
                <c:rich>
                  <a:bodyPr/>
                  <a:lstStyle/>
                  <a:p>
                    <a:r>
                      <a:t>920.02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2FB3-431C-9C75-1B4CDC9A7317}"/>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2FB3-431C-9C75-1B4CDC9A7317}"/>
                </c:ext>
              </c:extLst>
            </c:dLbl>
            <c:dLbl>
              <c:idx val="18"/>
              <c:tx>
                <c:rich>
                  <a:bodyPr/>
                  <a:lstStyle/>
                  <a:p>
                    <a:r>
                      <a:t>1497.08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2FB3-431C-9C75-1B4CDC9A7317}"/>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2FB3-431C-9C75-1B4CDC9A731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pt idx="18">
                    <c:v>Total</c:v>
                  </c:pt>
                  <c:pt idx="19">
                    <c:v>Hawaiian Tropic</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Sheet1!$E$2:$E$21</c:f>
              <c:numCache>
                <c:formatCode>General</c:formatCode>
                <c:ptCount val="20"/>
                <c:pt idx="0">
                  <c:v>6653.6706999999997</c:v>
                </c:pt>
                <c:pt idx="1">
                  <c:v>0</c:v>
                </c:pt>
                <c:pt idx="2">
                  <c:v>1385.6142</c:v>
                </c:pt>
                <c:pt idx="3">
                  <c:v>1168.9454000000001</c:v>
                </c:pt>
                <c:pt idx="4">
                  <c:v>1422.7560000000001</c:v>
                </c:pt>
                <c:pt idx="5">
                  <c:v>1277.6076</c:v>
                </c:pt>
                <c:pt idx="6">
                  <c:v>13590.282999999999</c:v>
                </c:pt>
                <c:pt idx="7">
                  <c:v>0</c:v>
                </c:pt>
                <c:pt idx="8">
                  <c:v>5153.4772999999996</c:v>
                </c:pt>
                <c:pt idx="9">
                  <c:v>0</c:v>
                </c:pt>
                <c:pt idx="10">
                  <c:v>1485.1694</c:v>
                </c:pt>
                <c:pt idx="11">
                  <c:v>0</c:v>
                </c:pt>
                <c:pt idx="12">
                  <c:v>5157.1587</c:v>
                </c:pt>
                <c:pt idx="13">
                  <c:v>0</c:v>
                </c:pt>
                <c:pt idx="14">
                  <c:v>1235.0662</c:v>
                </c:pt>
                <c:pt idx="15">
                  <c:v>1204.7452000000001</c:v>
                </c:pt>
                <c:pt idx="16">
                  <c:v>920.01750000000004</c:v>
                </c:pt>
                <c:pt idx="17">
                  <c:v>0</c:v>
                </c:pt>
                <c:pt idx="18">
                  <c:v>1497.0805</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FA0C-490A-8750-6B8F0FADD8AE}"/>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FA0C-490A-8750-6B8F0FADD8AE}"/>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lvl>
                <c:lvl>
                  <c:pt idx="0">
                    <c:v>Sunscreen Derma Crema</c:v>
                  </c:pt>
                  <c:pt idx="2">
                    <c:v>Sunscreen Derma Fluido</c:v>
                  </c:pt>
                  <c:pt idx="4">
                    <c:v>Sunscreen Derma Gel</c:v>
                  </c:pt>
                  <c:pt idx="6">
                    <c:v>Sunscreen Cosmetics Liquido</c:v>
                  </c:pt>
                  <c:pt idx="8">
                    <c:v>Sunscreen Cosmetics Crema</c:v>
                  </c:pt>
                  <c:pt idx="10">
                    <c:v>Sunscreen Derma Liquido</c:v>
                  </c:pt>
                  <c:pt idx="12">
                    <c:v>Sunscreen Derma Aceite</c:v>
                  </c:pt>
                  <c:pt idx="14">
                    <c:v>Sunscreen Derma Gel-Crema</c:v>
                  </c:pt>
                  <c:pt idx="16">
                    <c:v>Sunscreen Sport Liquido</c:v>
                  </c:pt>
                </c:lvl>
                <c:lvl>
                  <c:pt idx="0">
                    <c:v>Sunscreen</c:v>
                  </c:pt>
                </c:lvl>
              </c:multiLvlStrCache>
            </c:multiLvlStrRef>
          </c:cat>
          <c:val>
            <c:numRef>
              <c:f>Sheet1!$D$2:$D$19</c:f>
              <c:numCache>
                <c:formatCode>General</c:formatCode>
                <c:ptCount val="18"/>
                <c:pt idx="0">
                  <c:v>767.9</c:v>
                </c:pt>
                <c:pt idx="1">
                  <c:v>0</c:v>
                </c:pt>
                <c:pt idx="2">
                  <c:v>288.60000000000002</c:v>
                </c:pt>
                <c:pt idx="3">
                  <c:v>0</c:v>
                </c:pt>
                <c:pt idx="4">
                  <c:v>253</c:v>
                </c:pt>
                <c:pt idx="5">
                  <c:v>0</c:v>
                </c:pt>
                <c:pt idx="6">
                  <c:v>168.8</c:v>
                </c:pt>
                <c:pt idx="7">
                  <c:v>40.1</c:v>
                </c:pt>
                <c:pt idx="8">
                  <c:v>148.9</c:v>
                </c:pt>
                <c:pt idx="9">
                  <c:v>27.4</c:v>
                </c:pt>
                <c:pt idx="10">
                  <c:v>75.400000000000006</c:v>
                </c:pt>
                <c:pt idx="11">
                  <c:v>0</c:v>
                </c:pt>
                <c:pt idx="12">
                  <c:v>51.4</c:v>
                </c:pt>
                <c:pt idx="13">
                  <c:v>0</c:v>
                </c:pt>
                <c:pt idx="14">
                  <c:v>38.9</c:v>
                </c:pt>
                <c:pt idx="15">
                  <c:v>0</c:v>
                </c:pt>
                <c:pt idx="16">
                  <c:v>32.299999999999997</c:v>
                </c:pt>
                <c:pt idx="17">
                  <c:v>23.5</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8438.15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13871.35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5330.27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A0C-490A-8750-6B8F0FADD8AE}"/>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A0C-490A-8750-6B8F0FADD8AE}"/>
                </c:ext>
              </c:extLst>
            </c:dLbl>
            <c:dLbl>
              <c:idx val="6"/>
              <c:tx>
                <c:rich>
                  <a:bodyPr/>
                  <a:lstStyle/>
                  <a:p>
                    <a:r>
                      <a:t>1690.01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A0C-490A-8750-6B8F0FADD8AE}"/>
                </c:ext>
              </c:extLst>
            </c:dLbl>
            <c:dLbl>
              <c:idx val="7"/>
              <c:tx>
                <c:rich>
                  <a:bodyPr/>
                  <a:lstStyle/>
                  <a:p>
                    <a:r>
                      <a:t>1337.33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A0C-490A-8750-6B8F0FADD8AE}"/>
                </c:ext>
              </c:extLst>
            </c:dLbl>
            <c:dLbl>
              <c:idx val="8"/>
              <c:tx>
                <c:rich>
                  <a:bodyPr/>
                  <a:lstStyle/>
                  <a:p>
                    <a:r>
                      <a:t>1689.65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A0C-490A-8750-6B8F0FADD8AE}"/>
                </c:ext>
              </c:extLst>
            </c:dLbl>
            <c:dLbl>
              <c:idx val="9"/>
              <c:tx>
                <c:rich>
                  <a:bodyPr/>
                  <a:lstStyle/>
                  <a:p>
                    <a:r>
                      <a:t>1198.27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A0C-490A-8750-6B8F0FADD8AE}"/>
                </c:ext>
              </c:extLst>
            </c:dLbl>
            <c:dLbl>
              <c:idx val="10"/>
              <c:tx>
                <c:rich>
                  <a:bodyPr/>
                  <a:lstStyle/>
                  <a:p>
                    <a:r>
                      <a:t>5083.56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A0C-490A-8750-6B8F0FADD8AE}"/>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A0C-490A-8750-6B8F0FADD8AE}"/>
                </c:ext>
              </c:extLst>
            </c:dLbl>
            <c:dLbl>
              <c:idx val="12"/>
              <c:tx>
                <c:rich>
                  <a:bodyPr/>
                  <a:lstStyle/>
                  <a:p>
                    <a:r>
                      <a:t>4481.55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A0C-490A-8750-6B8F0FADD8AE}"/>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A0C-490A-8750-6B8F0FADD8AE}"/>
                </c:ext>
              </c:extLst>
            </c:dLbl>
            <c:dLbl>
              <c:idx val="14"/>
              <c:tx>
                <c:rich>
                  <a:bodyPr/>
                  <a:lstStyle/>
                  <a:p>
                    <a:r>
                      <a:t>10908.83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FA0C-490A-8750-6B8F0FADD8AE}"/>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FA0C-490A-8750-6B8F0FADD8AE}"/>
                </c:ext>
              </c:extLst>
            </c:dLbl>
            <c:dLbl>
              <c:idx val="16"/>
              <c:tx>
                <c:rich>
                  <a:bodyPr/>
                  <a:lstStyle/>
                  <a:p>
                    <a:r>
                      <a:t>1336.88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FA0C-490A-8750-6B8F0FADD8AE}"/>
                </c:ext>
              </c:extLst>
            </c:dLbl>
            <c:dLbl>
              <c:idx val="17"/>
              <c:tx>
                <c:rich>
                  <a:bodyPr/>
                  <a:lstStyle/>
                  <a:p>
                    <a:r>
                      <a:t>1295.51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FA0C-490A-8750-6B8F0FADD8A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lvl>
                <c:lvl>
                  <c:pt idx="0">
                    <c:v>Sunscreen Derma Crema</c:v>
                  </c:pt>
                  <c:pt idx="2">
                    <c:v>Sunscreen Derma Fluido</c:v>
                  </c:pt>
                  <c:pt idx="4">
                    <c:v>Sunscreen Derma Gel</c:v>
                  </c:pt>
                  <c:pt idx="6">
                    <c:v>Sunscreen Cosmetics Liquido</c:v>
                  </c:pt>
                  <c:pt idx="8">
                    <c:v>Sunscreen Cosmetics Crema</c:v>
                  </c:pt>
                  <c:pt idx="10">
                    <c:v>Sunscreen Derma Liquido</c:v>
                  </c:pt>
                  <c:pt idx="12">
                    <c:v>Sunscreen Derma Aceite</c:v>
                  </c:pt>
                  <c:pt idx="14">
                    <c:v>Sunscreen Derma Gel-Crema</c:v>
                  </c:pt>
                  <c:pt idx="16">
                    <c:v>Sunscreen Sport Liquido</c:v>
                  </c:pt>
                </c:lvl>
                <c:lvl>
                  <c:pt idx="0">
                    <c:v>Sunscreen</c:v>
                  </c:pt>
                </c:lvl>
              </c:multiLvlStrCache>
            </c:multiLvlStrRef>
          </c:cat>
          <c:val>
            <c:numRef>
              <c:f>Sheet1!$E$2:$E$19</c:f>
              <c:numCache>
                <c:formatCode>General</c:formatCode>
                <c:ptCount val="18"/>
                <c:pt idx="0">
                  <c:v>8438.1460999999999</c:v>
                </c:pt>
                <c:pt idx="1">
                  <c:v>0</c:v>
                </c:pt>
                <c:pt idx="2">
                  <c:v>13871.3526</c:v>
                </c:pt>
                <c:pt idx="3">
                  <c:v>0</c:v>
                </c:pt>
                <c:pt idx="4">
                  <c:v>5330.2659999999996</c:v>
                </c:pt>
                <c:pt idx="5">
                  <c:v>0</c:v>
                </c:pt>
                <c:pt idx="6">
                  <c:v>1690.0078000000001</c:v>
                </c:pt>
                <c:pt idx="7">
                  <c:v>1337.3267000000001</c:v>
                </c:pt>
                <c:pt idx="8">
                  <c:v>1689.6541999999999</c:v>
                </c:pt>
                <c:pt idx="9">
                  <c:v>1198.2664</c:v>
                </c:pt>
                <c:pt idx="10">
                  <c:v>5083.5600999999997</c:v>
                </c:pt>
                <c:pt idx="11">
                  <c:v>0</c:v>
                </c:pt>
                <c:pt idx="12">
                  <c:v>4481.5495000000001</c:v>
                </c:pt>
                <c:pt idx="13">
                  <c:v>0</c:v>
                </c:pt>
                <c:pt idx="14">
                  <c:v>10908.8266</c:v>
                </c:pt>
                <c:pt idx="15">
                  <c:v>0</c:v>
                </c:pt>
                <c:pt idx="16">
                  <c:v>1336.8777</c:v>
                </c:pt>
                <c:pt idx="17">
                  <c:v>1295.5105000000001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53E1-401E-ABFD-ED04688F6507}"/>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53E1-401E-ABFD-ED04688F6507}"/>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pt idx="18">
                    <c:v>Total</c:v>
                  </c:pt>
                  <c:pt idx="19">
                    <c:v>Hawaiian Tropic</c:v>
                  </c:pt>
                </c:lvl>
                <c:lvl>
                  <c:pt idx="0">
                    <c:v>Sunscreen Cosmetics Crema</c:v>
                  </c:pt>
                  <c:pt idx="2">
                    <c:v>Sunscreen Derma Crema</c:v>
                  </c:pt>
                  <c:pt idx="4">
                    <c:v>Sunscreen Cosmetics Liquido</c:v>
                  </c:pt>
                  <c:pt idx="6">
                    <c:v>Sunscreen Cosmetics Gel</c:v>
                  </c:pt>
                  <c:pt idx="8">
                    <c:v>Sunscreen Sport Crema</c:v>
                  </c:pt>
                  <c:pt idx="10">
                    <c:v>Sunscreen Derma Gel</c:v>
                  </c:pt>
                  <c:pt idx="12">
                    <c:v>Sunscreen Sport Liquido</c:v>
                  </c:pt>
                  <c:pt idx="14">
                    <c:v>Sunscreen Cosmetics Locion</c:v>
                  </c:pt>
                  <c:pt idx="16">
                    <c:v>Sunscreen Cosmetics Spray</c:v>
                  </c:pt>
                  <c:pt idx="18">
                    <c:v>Sunscreen Derma Fluido</c:v>
                  </c:pt>
                </c:lvl>
                <c:lvl>
                  <c:pt idx="0">
                    <c:v>Sunscreen</c:v>
                  </c:pt>
                </c:lvl>
              </c:multiLvlStrCache>
            </c:multiLvlStrRef>
          </c:cat>
          <c:val>
            <c:numRef>
              <c:f>Sheet1!$D$2:$D$21</c:f>
              <c:numCache>
                <c:formatCode>General</c:formatCode>
                <c:ptCount val="20"/>
                <c:pt idx="0">
                  <c:v>10</c:v>
                </c:pt>
                <c:pt idx="1">
                  <c:v>0.4</c:v>
                </c:pt>
                <c:pt idx="2">
                  <c:v>5.5</c:v>
                </c:pt>
                <c:pt idx="3">
                  <c:v>0</c:v>
                </c:pt>
                <c:pt idx="4">
                  <c:v>4.9000000000000004</c:v>
                </c:pt>
                <c:pt idx="5">
                  <c:v>0.3</c:v>
                </c:pt>
                <c:pt idx="6">
                  <c:v>1.2</c:v>
                </c:pt>
                <c:pt idx="7">
                  <c:v>0</c:v>
                </c:pt>
                <c:pt idx="8">
                  <c:v>0.9</c:v>
                </c:pt>
                <c:pt idx="9">
                  <c:v>0</c:v>
                </c:pt>
                <c:pt idx="10">
                  <c:v>0.7</c:v>
                </c:pt>
                <c:pt idx="11">
                  <c:v>0</c:v>
                </c:pt>
                <c:pt idx="12">
                  <c:v>0.4</c:v>
                </c:pt>
                <c:pt idx="13">
                  <c:v>0.3</c:v>
                </c:pt>
                <c:pt idx="14">
                  <c:v>0.3</c:v>
                </c:pt>
                <c:pt idx="15">
                  <c:v>0</c:v>
                </c:pt>
                <c:pt idx="16">
                  <c:v>0.3</c:v>
                </c:pt>
                <c:pt idx="17">
                  <c:v>0</c:v>
                </c:pt>
                <c:pt idx="18">
                  <c:v>0.3</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1124.79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984.64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2094.53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1379.15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53E1-401E-ABFD-ED04688F6507}"/>
                </c:ext>
              </c:extLst>
            </c:dLbl>
            <c:dLbl>
              <c:idx val="5"/>
              <c:tx>
                <c:rich>
                  <a:bodyPr/>
                  <a:lstStyle/>
                  <a:p>
                    <a:r>
                      <a:t>1259.74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53E1-401E-ABFD-ED04688F6507}"/>
                </c:ext>
              </c:extLst>
            </c:dLbl>
            <c:dLbl>
              <c:idx val="6"/>
              <c:tx>
                <c:rich>
                  <a:bodyPr/>
                  <a:lstStyle/>
                  <a:p>
                    <a:r>
                      <a:t>1828.08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53E1-401E-ABFD-ED04688F6507}"/>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53E1-401E-ABFD-ED04688F6507}"/>
                </c:ext>
              </c:extLst>
            </c:dLbl>
            <c:dLbl>
              <c:idx val="8"/>
              <c:tx>
                <c:rich>
                  <a:bodyPr/>
                  <a:lstStyle/>
                  <a:p>
                    <a:r>
                      <a:t>686.5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53E1-401E-ABFD-ED04688F650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53E1-401E-ABFD-ED04688F6507}"/>
                </c:ext>
              </c:extLst>
            </c:dLbl>
            <c:dLbl>
              <c:idx val="10"/>
              <c:tx>
                <c:rich>
                  <a:bodyPr/>
                  <a:lstStyle/>
                  <a:p>
                    <a:r>
                      <a:t>1874.19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53E1-401E-ABFD-ED04688F6507}"/>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53E1-401E-ABFD-ED04688F6507}"/>
                </c:ext>
              </c:extLst>
            </c:dLbl>
            <c:dLbl>
              <c:idx val="12"/>
              <c:tx>
                <c:rich>
                  <a:bodyPr/>
                  <a:lstStyle/>
                  <a:p>
                    <a:r>
                      <a:t>1045.02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53E1-401E-ABFD-ED04688F6507}"/>
                </c:ext>
              </c:extLst>
            </c:dLbl>
            <c:dLbl>
              <c:idx val="13"/>
              <c:tx>
                <c:rich>
                  <a:bodyPr/>
                  <a:lstStyle/>
                  <a:p>
                    <a:r>
                      <a:t>1038.41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53E1-401E-ABFD-ED04688F6507}"/>
                </c:ext>
              </c:extLst>
            </c:dLbl>
            <c:dLbl>
              <c:idx val="14"/>
              <c:tx>
                <c:rich>
                  <a:bodyPr/>
                  <a:lstStyle/>
                  <a:p>
                    <a:r>
                      <a:t>2064.51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53E1-401E-ABFD-ED04688F6507}"/>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53E1-401E-ABFD-ED04688F6507}"/>
                </c:ext>
              </c:extLst>
            </c:dLbl>
            <c:dLbl>
              <c:idx val="16"/>
              <c:tx>
                <c:rich>
                  <a:bodyPr/>
                  <a:lstStyle/>
                  <a:p>
                    <a:r>
                      <a:t>768.52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53E1-401E-ABFD-ED04688F6507}"/>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53E1-401E-ABFD-ED04688F6507}"/>
                </c:ext>
              </c:extLst>
            </c:dLbl>
            <c:dLbl>
              <c:idx val="18"/>
              <c:tx>
                <c:rich>
                  <a:bodyPr/>
                  <a:lstStyle/>
                  <a:p>
                    <a:r>
                      <a:t>13214.68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53E1-401E-ABFD-ED04688F6507}"/>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53E1-401E-ABFD-ED04688F650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pt idx="18">
                    <c:v>Total</c:v>
                  </c:pt>
                  <c:pt idx="19">
                    <c:v>Hawaiian Tropic</c:v>
                  </c:pt>
                </c:lvl>
                <c:lvl>
                  <c:pt idx="0">
                    <c:v>Sunscreen Cosmetics Crema</c:v>
                  </c:pt>
                  <c:pt idx="2">
                    <c:v>Sunscreen Derma Crema</c:v>
                  </c:pt>
                  <c:pt idx="4">
                    <c:v>Sunscreen Cosmetics Liquido</c:v>
                  </c:pt>
                  <c:pt idx="6">
                    <c:v>Sunscreen Cosmetics Gel</c:v>
                  </c:pt>
                  <c:pt idx="8">
                    <c:v>Sunscreen Sport Crema</c:v>
                  </c:pt>
                  <c:pt idx="10">
                    <c:v>Sunscreen Derma Gel</c:v>
                  </c:pt>
                  <c:pt idx="12">
                    <c:v>Sunscreen Sport Liquido</c:v>
                  </c:pt>
                  <c:pt idx="14">
                    <c:v>Sunscreen Cosmetics Locion</c:v>
                  </c:pt>
                  <c:pt idx="16">
                    <c:v>Sunscreen Cosmetics Spray</c:v>
                  </c:pt>
                  <c:pt idx="18">
                    <c:v>Sunscreen Derma Fluido</c:v>
                  </c:pt>
                </c:lvl>
                <c:lvl>
                  <c:pt idx="0">
                    <c:v>Sunscreen</c:v>
                  </c:pt>
                </c:lvl>
              </c:multiLvlStrCache>
            </c:multiLvlStrRef>
          </c:cat>
          <c:val>
            <c:numRef>
              <c:f>Sheet1!$E$2:$E$21</c:f>
              <c:numCache>
                <c:formatCode>General</c:formatCode>
                <c:ptCount val="20"/>
                <c:pt idx="0">
                  <c:v>1124.7882999999999</c:v>
                </c:pt>
                <c:pt idx="1">
                  <c:v>984.64499999999998</c:v>
                </c:pt>
                <c:pt idx="2">
                  <c:v>2094.5299</c:v>
                </c:pt>
                <c:pt idx="3">
                  <c:v>0</c:v>
                </c:pt>
                <c:pt idx="4">
                  <c:v>1379.1510000000001</c:v>
                </c:pt>
                <c:pt idx="5">
                  <c:v>1259.7398000000001</c:v>
                </c:pt>
                <c:pt idx="6">
                  <c:v>1828.0789</c:v>
                </c:pt>
                <c:pt idx="7">
                  <c:v>0</c:v>
                </c:pt>
                <c:pt idx="8">
                  <c:v>686.49839999999995</c:v>
                </c:pt>
                <c:pt idx="9">
                  <c:v>0</c:v>
                </c:pt>
                <c:pt idx="10">
                  <c:v>1874.1895999999999</c:v>
                </c:pt>
                <c:pt idx="11">
                  <c:v>0</c:v>
                </c:pt>
                <c:pt idx="12">
                  <c:v>1045.0170000000001</c:v>
                </c:pt>
                <c:pt idx="13">
                  <c:v>1038.4126000000001</c:v>
                </c:pt>
                <c:pt idx="14">
                  <c:v>2064.5149999999999</c:v>
                </c:pt>
                <c:pt idx="15">
                  <c:v>0</c:v>
                </c:pt>
                <c:pt idx="16">
                  <c:v>768.51900000000001</c:v>
                </c:pt>
                <c:pt idx="17">
                  <c:v>0</c:v>
                </c:pt>
                <c:pt idx="18">
                  <c:v>13214.6818</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9FC2-44BD-9382-9FED24D06814}"/>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9FC2-44BD-9382-9FED24D06814}"/>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pt idx="18">
                    <c:v>Total</c:v>
                  </c:pt>
                  <c:pt idx="19">
                    <c:v>Hawaiian Tropic</c:v>
                  </c:pt>
                </c:lvl>
                <c:lvl>
                  <c:pt idx="0">
                    <c:v>Sunscreen Cosmetics Crema</c:v>
                  </c:pt>
                  <c:pt idx="2">
                    <c:v>Sunscreen Cosmetics Liquido</c:v>
                  </c:pt>
                  <c:pt idx="4">
                    <c:v>Sunscreen Derma Crema</c:v>
                  </c:pt>
                  <c:pt idx="6">
                    <c:v>Sunscreen Cosmetics Gel</c:v>
                  </c:pt>
                  <c:pt idx="8">
                    <c:v>Sunscreen Sport Liquido</c:v>
                  </c:pt>
                  <c:pt idx="10">
                    <c:v>Sunscreen Sport Crema</c:v>
                  </c:pt>
                  <c:pt idx="12">
                    <c:v>Sunscreen Cosmetics Locion</c:v>
                  </c:pt>
                  <c:pt idx="14">
                    <c:v>Sunscreen Derma Fluido</c:v>
                  </c:pt>
                  <c:pt idx="16">
                    <c:v>Sunscreen Derma Gel</c:v>
                  </c:pt>
                  <c:pt idx="18">
                    <c:v>Sunscreen Derma Liquido</c:v>
                  </c:pt>
                </c:lvl>
                <c:lvl>
                  <c:pt idx="0">
                    <c:v>Sunscreen</c:v>
                  </c:pt>
                </c:lvl>
              </c:multiLvlStrCache>
            </c:multiLvlStrRef>
          </c:cat>
          <c:val>
            <c:numRef>
              <c:f>Sheet1!$D$2:$D$21</c:f>
              <c:numCache>
                <c:formatCode>General</c:formatCode>
                <c:ptCount val="20"/>
                <c:pt idx="0">
                  <c:v>440.2</c:v>
                </c:pt>
                <c:pt idx="1">
                  <c:v>72.7</c:v>
                </c:pt>
                <c:pt idx="2">
                  <c:v>384.5</c:v>
                </c:pt>
                <c:pt idx="3">
                  <c:v>122.8</c:v>
                </c:pt>
                <c:pt idx="4">
                  <c:v>261.7</c:v>
                </c:pt>
                <c:pt idx="5">
                  <c:v>0</c:v>
                </c:pt>
                <c:pt idx="6">
                  <c:v>91.2</c:v>
                </c:pt>
                <c:pt idx="7">
                  <c:v>0</c:v>
                </c:pt>
                <c:pt idx="8">
                  <c:v>72.3</c:v>
                </c:pt>
                <c:pt idx="9">
                  <c:v>51</c:v>
                </c:pt>
                <c:pt idx="10">
                  <c:v>54.9</c:v>
                </c:pt>
                <c:pt idx="11">
                  <c:v>0</c:v>
                </c:pt>
                <c:pt idx="12">
                  <c:v>49.8</c:v>
                </c:pt>
                <c:pt idx="13">
                  <c:v>0</c:v>
                </c:pt>
                <c:pt idx="14">
                  <c:v>44.9</c:v>
                </c:pt>
                <c:pt idx="15">
                  <c:v>0</c:v>
                </c:pt>
                <c:pt idx="16">
                  <c:v>38.6</c:v>
                </c:pt>
                <c:pt idx="17">
                  <c:v>0</c:v>
                </c:pt>
                <c:pt idx="18">
                  <c:v>35.6</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1308.64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1159.99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1262.17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4196.25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9FC2-44BD-9382-9FED24D06814}"/>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9FC2-44BD-9382-9FED24D06814}"/>
                </c:ext>
              </c:extLst>
            </c:dLbl>
            <c:dLbl>
              <c:idx val="6"/>
              <c:tx>
                <c:rich>
                  <a:bodyPr/>
                  <a:lstStyle/>
                  <a:p>
                    <a:r>
                      <a:t>1392.42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9FC2-44BD-9382-9FED24D06814}"/>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9FC2-44BD-9382-9FED24D06814}"/>
                </c:ext>
              </c:extLst>
            </c:dLbl>
            <c:dLbl>
              <c:idx val="8"/>
              <c:tx>
                <c:rich>
                  <a:bodyPr/>
                  <a:lstStyle/>
                  <a:p>
                    <a:r>
                      <a:t>1196.97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9FC2-44BD-9382-9FED24D06814}"/>
                </c:ext>
              </c:extLst>
            </c:dLbl>
            <c:dLbl>
              <c:idx val="9"/>
              <c:tx>
                <c:rich>
                  <a:bodyPr/>
                  <a:lstStyle/>
                  <a:p>
                    <a:r>
                      <a:t>1169.39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9FC2-44BD-9382-9FED24D06814}"/>
                </c:ext>
              </c:extLst>
            </c:dLbl>
            <c:dLbl>
              <c:idx val="10"/>
              <c:tx>
                <c:rich>
                  <a:bodyPr/>
                  <a:lstStyle/>
                  <a:p>
                    <a:r>
                      <a:t>862.07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9FC2-44BD-9382-9FED24D06814}"/>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9FC2-44BD-9382-9FED24D06814}"/>
                </c:ext>
              </c:extLst>
            </c:dLbl>
            <c:dLbl>
              <c:idx val="12"/>
              <c:tx>
                <c:rich>
                  <a:bodyPr/>
                  <a:lstStyle/>
                  <a:p>
                    <a:r>
                      <a:t>1373.74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9FC2-44BD-9382-9FED24D06814}"/>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9FC2-44BD-9382-9FED24D06814}"/>
                </c:ext>
              </c:extLst>
            </c:dLbl>
            <c:dLbl>
              <c:idx val="14"/>
              <c:tx>
                <c:rich>
                  <a:bodyPr/>
                  <a:lstStyle/>
                  <a:p>
                    <a:r>
                      <a:t>13667.19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9FC2-44BD-9382-9FED24D06814}"/>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9FC2-44BD-9382-9FED24D06814}"/>
                </c:ext>
              </c:extLst>
            </c:dLbl>
            <c:dLbl>
              <c:idx val="16"/>
              <c:tx>
                <c:rich>
                  <a:bodyPr/>
                  <a:lstStyle/>
                  <a:p>
                    <a:r>
                      <a:t>4308.22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9FC2-44BD-9382-9FED24D06814}"/>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9FC2-44BD-9382-9FED24D06814}"/>
                </c:ext>
              </c:extLst>
            </c:dLbl>
            <c:dLbl>
              <c:idx val="18"/>
              <c:tx>
                <c:rich>
                  <a:bodyPr/>
                  <a:lstStyle/>
                  <a:p>
                    <a:r>
                      <a:t>5583.2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9FC2-44BD-9382-9FED24D06814}"/>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9FC2-44BD-9382-9FED24D06814}"/>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pt idx="10">
                    <c:v>Total</c:v>
                  </c:pt>
                  <c:pt idx="11">
                    <c:v>Hawaiian Tropic</c:v>
                  </c:pt>
                  <c:pt idx="12">
                    <c:v>Total</c:v>
                  </c:pt>
                  <c:pt idx="13">
                    <c:v>Hawaiian Tropic</c:v>
                  </c:pt>
                  <c:pt idx="14">
                    <c:v>Total</c:v>
                  </c:pt>
                  <c:pt idx="15">
                    <c:v>Hawaiian Tropic</c:v>
                  </c:pt>
                  <c:pt idx="16">
                    <c:v>Total</c:v>
                  </c:pt>
                  <c:pt idx="17">
                    <c:v>Hawaiian Tropic</c:v>
                  </c:pt>
                  <c:pt idx="18">
                    <c:v>Total</c:v>
                  </c:pt>
                  <c:pt idx="19">
                    <c:v>Hawaiian Tropic</c:v>
                  </c:pt>
                </c:lvl>
                <c:lvl>
                  <c:pt idx="0">
                    <c:v>Sunscreen Cosmetics Crema</c:v>
                  </c:pt>
                  <c:pt idx="2">
                    <c:v>Sunscreen Cosmetics Liquido</c:v>
                  </c:pt>
                  <c:pt idx="4">
                    <c:v>Sunscreen Derma Crema</c:v>
                  </c:pt>
                  <c:pt idx="6">
                    <c:v>Sunscreen Cosmetics Gel</c:v>
                  </c:pt>
                  <c:pt idx="8">
                    <c:v>Sunscreen Sport Liquido</c:v>
                  </c:pt>
                  <c:pt idx="10">
                    <c:v>Sunscreen Sport Crema</c:v>
                  </c:pt>
                  <c:pt idx="12">
                    <c:v>Sunscreen Cosmetics Locion</c:v>
                  </c:pt>
                  <c:pt idx="14">
                    <c:v>Sunscreen Derma Fluido</c:v>
                  </c:pt>
                  <c:pt idx="16">
                    <c:v>Sunscreen Derma Gel</c:v>
                  </c:pt>
                  <c:pt idx="18">
                    <c:v>Sunscreen Derma Liquido</c:v>
                  </c:pt>
                </c:lvl>
                <c:lvl>
                  <c:pt idx="0">
                    <c:v>Sunscreen</c:v>
                  </c:pt>
                </c:lvl>
              </c:multiLvlStrCache>
            </c:multiLvlStrRef>
          </c:cat>
          <c:val>
            <c:numRef>
              <c:f>Sheet1!$E$2:$E$21</c:f>
              <c:numCache>
                <c:formatCode>General</c:formatCode>
                <c:ptCount val="20"/>
                <c:pt idx="0">
                  <c:v>1308.6448</c:v>
                </c:pt>
                <c:pt idx="1">
                  <c:v>1159.9918</c:v>
                </c:pt>
                <c:pt idx="2">
                  <c:v>1333.1419000000001</c:v>
                </c:pt>
                <c:pt idx="3">
                  <c:v>1262.1690000000001</c:v>
                </c:pt>
                <c:pt idx="4">
                  <c:v>4196.2502999999997</c:v>
                </c:pt>
                <c:pt idx="5">
                  <c:v>0</c:v>
                </c:pt>
                <c:pt idx="6">
                  <c:v>1392.4169999999999</c:v>
                </c:pt>
                <c:pt idx="7">
                  <c:v>0</c:v>
                </c:pt>
                <c:pt idx="8">
                  <c:v>1196.9727</c:v>
                </c:pt>
                <c:pt idx="9">
                  <c:v>1169.3857</c:v>
                </c:pt>
                <c:pt idx="10">
                  <c:v>862.07090000000005</c:v>
                </c:pt>
                <c:pt idx="11">
                  <c:v>0</c:v>
                </c:pt>
                <c:pt idx="12">
                  <c:v>1373.7351000000001</c:v>
                </c:pt>
                <c:pt idx="13">
                  <c:v>0</c:v>
                </c:pt>
                <c:pt idx="14">
                  <c:v>13667.1875</c:v>
                </c:pt>
                <c:pt idx="15">
                  <c:v>0</c:v>
                </c:pt>
                <c:pt idx="16">
                  <c:v>4308.2188999999998</c:v>
                </c:pt>
                <c:pt idx="17">
                  <c:v>0</c:v>
                </c:pt>
                <c:pt idx="18">
                  <c:v>5583.1962000000003</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4843-4DC8-8DD5-37A258B63AE0}"/>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4843-4DC8-8DD5-37A258B63AE0}"/>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pt idx="18">
                    <c:v>Total</c:v>
                  </c:pt>
                  <c:pt idx="19">
                    <c:v>Banana Boat</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Sheet1!$D$2:$D$21</c:f>
              <c:numCache>
                <c:formatCode>General</c:formatCode>
                <c:ptCount val="20"/>
                <c:pt idx="0">
                  <c:v>1164.0999999999999</c:v>
                </c:pt>
                <c:pt idx="1">
                  <c:v>0</c:v>
                </c:pt>
                <c:pt idx="2">
                  <c:v>664</c:v>
                </c:pt>
                <c:pt idx="3">
                  <c:v>42.3</c:v>
                </c:pt>
                <c:pt idx="4">
                  <c:v>601.20000000000005</c:v>
                </c:pt>
                <c:pt idx="5">
                  <c:v>73.099999999999994</c:v>
                </c:pt>
                <c:pt idx="6">
                  <c:v>376.6</c:v>
                </c:pt>
                <c:pt idx="7">
                  <c:v>0</c:v>
                </c:pt>
                <c:pt idx="8">
                  <c:v>316.7</c:v>
                </c:pt>
                <c:pt idx="9">
                  <c:v>0</c:v>
                </c:pt>
                <c:pt idx="10">
                  <c:v>130.4</c:v>
                </c:pt>
                <c:pt idx="11">
                  <c:v>0</c:v>
                </c:pt>
                <c:pt idx="12">
                  <c:v>116.4</c:v>
                </c:pt>
                <c:pt idx="13">
                  <c:v>0</c:v>
                </c:pt>
                <c:pt idx="14">
                  <c:v>107.9</c:v>
                </c:pt>
                <c:pt idx="15">
                  <c:v>30.2</c:v>
                </c:pt>
                <c:pt idx="16">
                  <c:v>79.2</c:v>
                </c:pt>
                <c:pt idx="17">
                  <c:v>53.4</c:v>
                </c:pt>
                <c:pt idx="18">
                  <c:v>72.2</c:v>
                </c:pt>
                <c:pt idx="19">
                  <c:v>65.099999999999994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6133.52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1350.75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1070.5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1409.13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4843-4DC8-8DD5-37A258B63AE0}"/>
                </c:ext>
              </c:extLst>
            </c:dLbl>
            <c:dLbl>
              <c:idx val="5"/>
              <c:tx>
                <c:rich>
                  <a:bodyPr/>
                  <a:lstStyle/>
                  <a:p>
                    <a:r>
                      <a:t>1262.41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4843-4DC8-8DD5-37A258B63AE0}"/>
                </c:ext>
              </c:extLst>
            </c:dLbl>
            <c:dLbl>
              <c:idx val="6"/>
              <c:tx>
                <c:rich>
                  <a:bodyPr/>
                  <a:lstStyle/>
                  <a:p>
                    <a:r>
                      <a:t>13033.69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4843-4DC8-8DD5-37A258B63AE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4843-4DC8-8DD5-37A258B63AE0}"/>
                </c:ext>
              </c:extLst>
            </c:dLbl>
            <c:dLbl>
              <c:idx val="8"/>
              <c:tx>
                <c:rich>
                  <a:bodyPr/>
                  <a:lstStyle/>
                  <a:p>
                    <a:r>
                      <a:t>5133.11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4843-4DC8-8DD5-37A258B63AE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4843-4DC8-8DD5-37A258B63AE0}"/>
                </c:ext>
              </c:extLst>
            </c:dLbl>
            <c:dLbl>
              <c:idx val="10"/>
              <c:tx>
                <c:rich>
                  <a:bodyPr/>
                  <a:lstStyle/>
                  <a:p>
                    <a:r>
                      <a:t>1493.23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4843-4DC8-8DD5-37A258B63AE0}"/>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4843-4DC8-8DD5-37A258B63AE0}"/>
                </c:ext>
              </c:extLst>
            </c:dLbl>
            <c:dLbl>
              <c:idx val="12"/>
              <c:tx>
                <c:rich>
                  <a:bodyPr/>
                  <a:lstStyle/>
                  <a:p>
                    <a:r>
                      <a:t>4974.4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4843-4DC8-8DD5-37A258B63AE0}"/>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4843-4DC8-8DD5-37A258B63AE0}"/>
                </c:ext>
              </c:extLst>
            </c:dLbl>
            <c:dLbl>
              <c:idx val="14"/>
              <c:tx>
                <c:rich>
                  <a:bodyPr/>
                  <a:lstStyle/>
                  <a:p>
                    <a:r>
                      <a:t>1222.87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4843-4DC8-8DD5-37A258B63AE0}"/>
                </c:ext>
              </c:extLst>
            </c:dLbl>
            <c:dLbl>
              <c:idx val="15"/>
              <c:tx>
                <c:rich>
                  <a:bodyPr/>
                  <a:lstStyle/>
                  <a:p>
                    <a:r>
                      <a:t>1312.85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4843-4DC8-8DD5-37A258B63AE0}"/>
                </c:ext>
              </c:extLst>
            </c:dLbl>
            <c:dLbl>
              <c:idx val="16"/>
              <c:tx>
                <c:rich>
                  <a:bodyPr/>
                  <a:lstStyle/>
                  <a:p>
                    <a:r>
                      <a:t>905.72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4843-4DC8-8DD5-37A258B63AE0}"/>
                </c:ext>
              </c:extLst>
            </c:dLbl>
            <c:dLbl>
              <c:idx val="17"/>
              <c:tx>
                <c:rich>
                  <a:bodyPr/>
                  <a:lstStyle/>
                  <a:p>
                    <a:r>
                      <a:t>1107.75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4843-4DC8-8DD5-37A258B63AE0}"/>
                </c:ext>
              </c:extLst>
            </c:dLbl>
            <c:dLbl>
              <c:idx val="18"/>
              <c:tx>
                <c:rich>
                  <a:bodyPr/>
                  <a:lstStyle/>
                  <a:p>
                    <a:r>
                      <a:t>1466.93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4843-4DC8-8DD5-37A258B63AE0}"/>
                </c:ext>
              </c:extLst>
            </c:dLbl>
            <c:dLbl>
              <c:idx val="19"/>
              <c:tx>
                <c:rich>
                  <a:bodyPr/>
                  <a:lstStyle/>
                  <a:p>
                    <a:r>
                      <a:t>1419.01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4843-4DC8-8DD5-37A258B63AE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pt idx="18">
                    <c:v>Total</c:v>
                  </c:pt>
                  <c:pt idx="19">
                    <c:v>Banana Boat</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Sheet1!$E$2:$E$21</c:f>
              <c:numCache>
                <c:formatCode>General</c:formatCode>
                <c:ptCount val="20"/>
                <c:pt idx="0">
                  <c:v>6133.5186999999996</c:v>
                </c:pt>
                <c:pt idx="1">
                  <c:v>0</c:v>
                </c:pt>
                <c:pt idx="2">
                  <c:v>1350.7456</c:v>
                </c:pt>
                <c:pt idx="3">
                  <c:v>1070.5005000000001</c:v>
                </c:pt>
                <c:pt idx="4">
                  <c:v>1409.1302000000001</c:v>
                </c:pt>
                <c:pt idx="5">
                  <c:v>1262.4119000000001</c:v>
                </c:pt>
                <c:pt idx="6">
                  <c:v>13033.6865</c:v>
                </c:pt>
                <c:pt idx="7">
                  <c:v>0</c:v>
                </c:pt>
                <c:pt idx="8">
                  <c:v>5133.1099000000004</c:v>
                </c:pt>
                <c:pt idx="9">
                  <c:v>0</c:v>
                </c:pt>
                <c:pt idx="10">
                  <c:v>1493.2309</c:v>
                </c:pt>
                <c:pt idx="11">
                  <c:v>0</c:v>
                </c:pt>
                <c:pt idx="12">
                  <c:v>4974.4035000000003</c:v>
                </c:pt>
                <c:pt idx="13">
                  <c:v>0</c:v>
                </c:pt>
                <c:pt idx="14">
                  <c:v>1222.8746000000001</c:v>
                </c:pt>
                <c:pt idx="15">
                  <c:v>1312.8542</c:v>
                </c:pt>
                <c:pt idx="16">
                  <c:v>905.72450000000003</c:v>
                </c:pt>
                <c:pt idx="17">
                  <c:v>1107.7528</c:v>
                </c:pt>
                <c:pt idx="18">
                  <c:v>1466.9327000000001</c:v>
                </c:pt>
                <c:pt idx="19">
                  <c:v>1419.0056999999999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7C91-422C-8ABA-211F5F96E708}"/>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7C91-422C-8ABA-211F5F96E708}"/>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pt idx="18">
                    <c:v>Total</c:v>
                  </c:pt>
                  <c:pt idx="19">
                    <c:v>Banana Boat</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Sheet1!$D$2:$D$21</c:f>
              <c:numCache>
                <c:formatCode>General</c:formatCode>
                <c:ptCount val="20"/>
                <c:pt idx="0">
                  <c:v>1029.7</c:v>
                </c:pt>
                <c:pt idx="1">
                  <c:v>0</c:v>
                </c:pt>
                <c:pt idx="2">
                  <c:v>590.6</c:v>
                </c:pt>
                <c:pt idx="3">
                  <c:v>39.299999999999997</c:v>
                </c:pt>
                <c:pt idx="4">
                  <c:v>555.1</c:v>
                </c:pt>
                <c:pt idx="5">
                  <c:v>69.7</c:v>
                </c:pt>
                <c:pt idx="6">
                  <c:v>333.5</c:v>
                </c:pt>
                <c:pt idx="7">
                  <c:v>0</c:v>
                </c:pt>
                <c:pt idx="8">
                  <c:v>291.60000000000002</c:v>
                </c:pt>
                <c:pt idx="9">
                  <c:v>0</c:v>
                </c:pt>
                <c:pt idx="10">
                  <c:v>122.1</c:v>
                </c:pt>
                <c:pt idx="11">
                  <c:v>0</c:v>
                </c:pt>
                <c:pt idx="12">
                  <c:v>111</c:v>
                </c:pt>
                <c:pt idx="13">
                  <c:v>0</c:v>
                </c:pt>
                <c:pt idx="14">
                  <c:v>104.8</c:v>
                </c:pt>
                <c:pt idx="15">
                  <c:v>29.7</c:v>
                </c:pt>
                <c:pt idx="16">
                  <c:v>74.599999999999994</c:v>
                </c:pt>
                <c:pt idx="17">
                  <c:v>50.7</c:v>
                </c:pt>
                <c:pt idx="18">
                  <c:v>68.3</c:v>
                </c:pt>
                <c:pt idx="19">
                  <c:v>61.3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6653.67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1385.61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1087.75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1422.76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7C91-422C-8ABA-211F5F96E708}"/>
                </c:ext>
              </c:extLst>
            </c:dLbl>
            <c:dLbl>
              <c:idx val="5"/>
              <c:tx>
                <c:rich>
                  <a:bodyPr/>
                  <a:lstStyle/>
                  <a:p>
                    <a:r>
                      <a:t>1286.92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7C91-422C-8ABA-211F5F96E708}"/>
                </c:ext>
              </c:extLst>
            </c:dLbl>
            <c:dLbl>
              <c:idx val="6"/>
              <c:tx>
                <c:rich>
                  <a:bodyPr/>
                  <a:lstStyle/>
                  <a:p>
                    <a:r>
                      <a:t>13590.28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7C91-422C-8ABA-211F5F96E70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7C91-422C-8ABA-211F5F96E708}"/>
                </c:ext>
              </c:extLst>
            </c:dLbl>
            <c:dLbl>
              <c:idx val="8"/>
              <c:tx>
                <c:rich>
                  <a:bodyPr/>
                  <a:lstStyle/>
                  <a:p>
                    <a:r>
                      <a:t>5153.48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7C91-422C-8ABA-211F5F96E708}"/>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7C91-422C-8ABA-211F5F96E708}"/>
                </c:ext>
              </c:extLst>
            </c:dLbl>
            <c:dLbl>
              <c:idx val="10"/>
              <c:tx>
                <c:rich>
                  <a:bodyPr/>
                  <a:lstStyle/>
                  <a:p>
                    <a:r>
                      <a:t>1485.17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7C91-422C-8ABA-211F5F96E708}"/>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7C91-422C-8ABA-211F5F96E708}"/>
                </c:ext>
              </c:extLst>
            </c:dLbl>
            <c:dLbl>
              <c:idx val="12"/>
              <c:tx>
                <c:rich>
                  <a:bodyPr/>
                  <a:lstStyle/>
                  <a:p>
                    <a:r>
                      <a:t>5157.16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7C91-422C-8ABA-211F5F96E708}"/>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7C91-422C-8ABA-211F5F96E708}"/>
                </c:ext>
              </c:extLst>
            </c:dLbl>
            <c:dLbl>
              <c:idx val="14"/>
              <c:tx>
                <c:rich>
                  <a:bodyPr/>
                  <a:lstStyle/>
                  <a:p>
                    <a:r>
                      <a:t>1235.07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7C91-422C-8ABA-211F5F96E708}"/>
                </c:ext>
              </c:extLst>
            </c:dLbl>
            <c:dLbl>
              <c:idx val="15"/>
              <c:tx>
                <c:rich>
                  <a:bodyPr/>
                  <a:lstStyle/>
                  <a:p>
                    <a:r>
                      <a:t>1318.47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7C91-422C-8ABA-211F5F96E708}"/>
                </c:ext>
              </c:extLst>
            </c:dLbl>
            <c:dLbl>
              <c:idx val="16"/>
              <c:tx>
                <c:rich>
                  <a:bodyPr/>
                  <a:lstStyle/>
                  <a:p>
                    <a:r>
                      <a:t>920.02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7C91-422C-8ABA-211F5F96E708}"/>
                </c:ext>
              </c:extLst>
            </c:dLbl>
            <c:dLbl>
              <c:idx val="17"/>
              <c:tx>
                <c:rich>
                  <a:bodyPr/>
                  <a:lstStyle/>
                  <a:p>
                    <a:r>
                      <a:t>1122.95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7C91-422C-8ABA-211F5F96E708}"/>
                </c:ext>
              </c:extLst>
            </c:dLbl>
            <c:dLbl>
              <c:idx val="18"/>
              <c:tx>
                <c:rich>
                  <a:bodyPr/>
                  <a:lstStyle/>
                  <a:p>
                    <a:r>
                      <a:t>1497.08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7C91-422C-8ABA-211F5F96E708}"/>
                </c:ext>
              </c:extLst>
            </c:dLbl>
            <c:dLbl>
              <c:idx val="19"/>
              <c:tx>
                <c:rich>
                  <a:bodyPr/>
                  <a:lstStyle/>
                  <a:p>
                    <a:r>
                      <a:t>1436.52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7C91-422C-8ABA-211F5F96E70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pt idx="18">
                    <c:v>Total</c:v>
                  </c:pt>
                  <c:pt idx="19">
                    <c:v>Banana Boat</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Sheet1!$E$2:$E$21</c:f>
              <c:numCache>
                <c:formatCode>General</c:formatCode>
                <c:ptCount val="20"/>
                <c:pt idx="0">
                  <c:v>6653.6706999999997</c:v>
                </c:pt>
                <c:pt idx="1">
                  <c:v>0</c:v>
                </c:pt>
                <c:pt idx="2">
                  <c:v>1385.6142</c:v>
                </c:pt>
                <c:pt idx="3">
                  <c:v>1087.7548999999999</c:v>
                </c:pt>
                <c:pt idx="4">
                  <c:v>1422.7560000000001</c:v>
                </c:pt>
                <c:pt idx="5">
                  <c:v>1286.9245000000001</c:v>
                </c:pt>
                <c:pt idx="6">
                  <c:v>13590.282999999999</c:v>
                </c:pt>
                <c:pt idx="7">
                  <c:v>0</c:v>
                </c:pt>
                <c:pt idx="8">
                  <c:v>5153.4772999999996</c:v>
                </c:pt>
                <c:pt idx="9">
                  <c:v>0</c:v>
                </c:pt>
                <c:pt idx="10">
                  <c:v>1485.1694</c:v>
                </c:pt>
                <c:pt idx="11">
                  <c:v>0</c:v>
                </c:pt>
                <c:pt idx="12">
                  <c:v>5157.1587</c:v>
                </c:pt>
                <c:pt idx="13">
                  <c:v>0</c:v>
                </c:pt>
                <c:pt idx="14">
                  <c:v>1235.0662</c:v>
                </c:pt>
                <c:pt idx="15">
                  <c:v>1318.4695999999999</c:v>
                </c:pt>
                <c:pt idx="16">
                  <c:v>920.01750000000004</c:v>
                </c:pt>
                <c:pt idx="17">
                  <c:v>1122.9501</c:v>
                </c:pt>
                <c:pt idx="18">
                  <c:v>1497.0805</c:v>
                </c:pt>
                <c:pt idx="19">
                  <c:v>1436.5183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F601-4ECC-9634-5EDC57B54FD0}"/>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F601-4ECC-9634-5EDC57B54FD0}"/>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lvl>
                <c:lvl>
                  <c:pt idx="0">
                    <c:v>Sunscreen Derma Crema</c:v>
                  </c:pt>
                  <c:pt idx="2">
                    <c:v>Sunscreen Derma Fluido</c:v>
                  </c:pt>
                  <c:pt idx="4">
                    <c:v>Sunscreen Derma Gel</c:v>
                  </c:pt>
                  <c:pt idx="6">
                    <c:v>Sunscreen Cosmetics Liquido</c:v>
                  </c:pt>
                  <c:pt idx="8">
                    <c:v>Sunscreen Cosmetics Crema</c:v>
                  </c:pt>
                  <c:pt idx="10">
                    <c:v>Sunscreen Derma Liquido</c:v>
                  </c:pt>
                  <c:pt idx="12">
                    <c:v>Sunscreen Derma Aceite</c:v>
                  </c:pt>
                  <c:pt idx="14">
                    <c:v>Sunscreen Derma Gel-Crema</c:v>
                  </c:pt>
                  <c:pt idx="16">
                    <c:v>Sunscreen Sport Liquido</c:v>
                  </c:pt>
                </c:lvl>
                <c:lvl>
                  <c:pt idx="0">
                    <c:v>Sunscreen</c:v>
                  </c:pt>
                </c:lvl>
              </c:multiLvlStrCache>
            </c:multiLvlStrRef>
          </c:cat>
          <c:val>
            <c:numRef>
              <c:f>Sheet1!$D$2:$D$19</c:f>
              <c:numCache>
                <c:formatCode>General</c:formatCode>
                <c:ptCount val="18"/>
                <c:pt idx="0">
                  <c:v>767.9</c:v>
                </c:pt>
                <c:pt idx="1">
                  <c:v>0</c:v>
                </c:pt>
                <c:pt idx="2">
                  <c:v>288.60000000000002</c:v>
                </c:pt>
                <c:pt idx="3">
                  <c:v>0</c:v>
                </c:pt>
                <c:pt idx="4">
                  <c:v>253</c:v>
                </c:pt>
                <c:pt idx="5">
                  <c:v>0</c:v>
                </c:pt>
                <c:pt idx="6">
                  <c:v>168.8</c:v>
                </c:pt>
                <c:pt idx="7">
                  <c:v>26.6</c:v>
                </c:pt>
                <c:pt idx="8">
                  <c:v>148.9</c:v>
                </c:pt>
                <c:pt idx="9">
                  <c:v>7.9</c:v>
                </c:pt>
                <c:pt idx="10">
                  <c:v>75.400000000000006</c:v>
                </c:pt>
                <c:pt idx="11">
                  <c:v>0</c:v>
                </c:pt>
                <c:pt idx="12">
                  <c:v>51.4</c:v>
                </c:pt>
                <c:pt idx="13">
                  <c:v>0</c:v>
                </c:pt>
                <c:pt idx="14">
                  <c:v>38.9</c:v>
                </c:pt>
                <c:pt idx="15">
                  <c:v>0</c:v>
                </c:pt>
                <c:pt idx="16">
                  <c:v>32.299999999999997</c:v>
                </c:pt>
                <c:pt idx="17">
                  <c:v>8.6</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8438.15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13871.35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5330.27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601-4ECC-9634-5EDC57B54FD0}"/>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601-4ECC-9634-5EDC57B54FD0}"/>
                </c:ext>
              </c:extLst>
            </c:dLbl>
            <c:dLbl>
              <c:idx val="6"/>
              <c:tx>
                <c:rich>
                  <a:bodyPr/>
                  <a:lstStyle/>
                  <a:p>
                    <a:r>
                      <a:t>1690.01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601-4ECC-9634-5EDC57B54FD0}"/>
                </c:ext>
              </c:extLst>
            </c:dLbl>
            <c:dLbl>
              <c:idx val="7"/>
              <c:tx>
                <c:rich>
                  <a:bodyPr/>
                  <a:lstStyle/>
                  <a:p>
                    <a:r>
                      <a:t>1379.09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601-4ECC-9634-5EDC57B54FD0}"/>
                </c:ext>
              </c:extLst>
            </c:dLbl>
            <c:dLbl>
              <c:idx val="8"/>
              <c:tx>
                <c:rich>
                  <a:bodyPr/>
                  <a:lstStyle/>
                  <a:p>
                    <a:r>
                      <a:t>1689.65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601-4ECC-9634-5EDC57B54FD0}"/>
                </c:ext>
              </c:extLst>
            </c:dLbl>
            <c:dLbl>
              <c:idx val="9"/>
              <c:tx>
                <c:rich>
                  <a:bodyPr/>
                  <a:lstStyle/>
                  <a:p>
                    <a:r>
                      <a:t>1343.01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601-4ECC-9634-5EDC57B54FD0}"/>
                </c:ext>
              </c:extLst>
            </c:dLbl>
            <c:dLbl>
              <c:idx val="10"/>
              <c:tx>
                <c:rich>
                  <a:bodyPr/>
                  <a:lstStyle/>
                  <a:p>
                    <a:r>
                      <a:t>5083.56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601-4ECC-9634-5EDC57B54FD0}"/>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601-4ECC-9634-5EDC57B54FD0}"/>
                </c:ext>
              </c:extLst>
            </c:dLbl>
            <c:dLbl>
              <c:idx val="12"/>
              <c:tx>
                <c:rich>
                  <a:bodyPr/>
                  <a:lstStyle/>
                  <a:p>
                    <a:r>
                      <a:t>4481.55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601-4ECC-9634-5EDC57B54FD0}"/>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601-4ECC-9634-5EDC57B54FD0}"/>
                </c:ext>
              </c:extLst>
            </c:dLbl>
            <c:dLbl>
              <c:idx val="14"/>
              <c:tx>
                <c:rich>
                  <a:bodyPr/>
                  <a:lstStyle/>
                  <a:p>
                    <a:r>
                      <a:t>10908.83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F601-4ECC-9634-5EDC57B54FD0}"/>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F601-4ECC-9634-5EDC57B54FD0}"/>
                </c:ext>
              </c:extLst>
            </c:dLbl>
            <c:dLbl>
              <c:idx val="16"/>
              <c:tx>
                <c:rich>
                  <a:bodyPr/>
                  <a:lstStyle/>
                  <a:p>
                    <a:r>
                      <a:t>1336.88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F601-4ECC-9634-5EDC57B54FD0}"/>
                </c:ext>
              </c:extLst>
            </c:dLbl>
            <c:dLbl>
              <c:idx val="17"/>
              <c:tx>
                <c:rich>
                  <a:bodyPr/>
                  <a:lstStyle/>
                  <a:p>
                    <a:r>
                      <a:t>1467.21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F601-4ECC-9634-5EDC57B54FD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lvl>
                <c:lvl>
                  <c:pt idx="0">
                    <c:v>Sunscreen Derma Crema</c:v>
                  </c:pt>
                  <c:pt idx="2">
                    <c:v>Sunscreen Derma Fluido</c:v>
                  </c:pt>
                  <c:pt idx="4">
                    <c:v>Sunscreen Derma Gel</c:v>
                  </c:pt>
                  <c:pt idx="6">
                    <c:v>Sunscreen Cosmetics Liquido</c:v>
                  </c:pt>
                  <c:pt idx="8">
                    <c:v>Sunscreen Cosmetics Crema</c:v>
                  </c:pt>
                  <c:pt idx="10">
                    <c:v>Sunscreen Derma Liquido</c:v>
                  </c:pt>
                  <c:pt idx="12">
                    <c:v>Sunscreen Derma Aceite</c:v>
                  </c:pt>
                  <c:pt idx="14">
                    <c:v>Sunscreen Derma Gel-Crema</c:v>
                  </c:pt>
                  <c:pt idx="16">
                    <c:v>Sunscreen Sport Liquido</c:v>
                  </c:pt>
                </c:lvl>
                <c:lvl>
                  <c:pt idx="0">
                    <c:v>Sunscreen</c:v>
                  </c:pt>
                </c:lvl>
              </c:multiLvlStrCache>
            </c:multiLvlStrRef>
          </c:cat>
          <c:val>
            <c:numRef>
              <c:f>Sheet1!$E$2:$E$19</c:f>
              <c:numCache>
                <c:formatCode>General</c:formatCode>
                <c:ptCount val="18"/>
                <c:pt idx="0">
                  <c:v>8438.1460999999999</c:v>
                </c:pt>
                <c:pt idx="1">
                  <c:v>0</c:v>
                </c:pt>
                <c:pt idx="2">
                  <c:v>13871.3526</c:v>
                </c:pt>
                <c:pt idx="3">
                  <c:v>0</c:v>
                </c:pt>
                <c:pt idx="4">
                  <c:v>5330.2659999999996</c:v>
                </c:pt>
                <c:pt idx="5">
                  <c:v>0</c:v>
                </c:pt>
                <c:pt idx="6">
                  <c:v>1690.0078000000001</c:v>
                </c:pt>
                <c:pt idx="7">
                  <c:v>1379.0904</c:v>
                </c:pt>
                <c:pt idx="8">
                  <c:v>1689.6541999999999</c:v>
                </c:pt>
                <c:pt idx="9">
                  <c:v>1343.0071</c:v>
                </c:pt>
                <c:pt idx="10">
                  <c:v>5083.5600999999997</c:v>
                </c:pt>
                <c:pt idx="11">
                  <c:v>0</c:v>
                </c:pt>
                <c:pt idx="12">
                  <c:v>4481.5495000000001</c:v>
                </c:pt>
                <c:pt idx="13">
                  <c:v>0</c:v>
                </c:pt>
                <c:pt idx="14">
                  <c:v>10908.8266</c:v>
                </c:pt>
                <c:pt idx="15">
                  <c:v>0</c:v>
                </c:pt>
                <c:pt idx="16">
                  <c:v>1336.8777</c:v>
                </c:pt>
                <c:pt idx="17">
                  <c:v>1467.211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D237-4FC0-9550-B984540742F1}"/>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D237-4FC0-9550-B984540742F1}"/>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pt idx="18">
                    <c:v>Total</c:v>
                  </c:pt>
                  <c:pt idx="19">
                    <c:v>Banana Boat</c:v>
                  </c:pt>
                </c:lvl>
                <c:lvl>
                  <c:pt idx="0">
                    <c:v>Sunscreen Cosmetics Crema</c:v>
                  </c:pt>
                  <c:pt idx="2">
                    <c:v>Sunscreen Derma Crema</c:v>
                  </c:pt>
                  <c:pt idx="4">
                    <c:v>Sunscreen Cosmetics Liquido</c:v>
                  </c:pt>
                  <c:pt idx="6">
                    <c:v>Sunscreen Cosmetics Gel</c:v>
                  </c:pt>
                  <c:pt idx="8">
                    <c:v>Sunscreen Sport Crema</c:v>
                  </c:pt>
                  <c:pt idx="10">
                    <c:v>Sunscreen Derma Gel</c:v>
                  </c:pt>
                  <c:pt idx="12">
                    <c:v>Sunscreen Sport Liquido</c:v>
                  </c:pt>
                  <c:pt idx="14">
                    <c:v>Sunscreen Cosmetics Locion</c:v>
                  </c:pt>
                  <c:pt idx="16">
                    <c:v>Sunscreen Cosmetics Spray</c:v>
                  </c:pt>
                  <c:pt idx="18">
                    <c:v>Sunscreen Derma Fluido</c:v>
                  </c:pt>
                </c:lvl>
                <c:lvl>
                  <c:pt idx="0">
                    <c:v>Sunscreen</c:v>
                  </c:pt>
                </c:lvl>
              </c:multiLvlStrCache>
            </c:multiLvlStrRef>
          </c:cat>
          <c:val>
            <c:numRef>
              <c:f>Sheet1!$D$2:$D$21</c:f>
              <c:numCache>
                <c:formatCode>General</c:formatCode>
                <c:ptCount val="20"/>
                <c:pt idx="0">
                  <c:v>10</c:v>
                </c:pt>
                <c:pt idx="1">
                  <c:v>1</c:v>
                </c:pt>
                <c:pt idx="2">
                  <c:v>5.5</c:v>
                </c:pt>
                <c:pt idx="3">
                  <c:v>0</c:v>
                </c:pt>
                <c:pt idx="4">
                  <c:v>4.9000000000000004</c:v>
                </c:pt>
                <c:pt idx="5">
                  <c:v>0.2</c:v>
                </c:pt>
                <c:pt idx="6">
                  <c:v>1.2</c:v>
                </c:pt>
                <c:pt idx="7">
                  <c:v>0</c:v>
                </c:pt>
                <c:pt idx="8">
                  <c:v>0.9</c:v>
                </c:pt>
                <c:pt idx="9">
                  <c:v>0.2</c:v>
                </c:pt>
                <c:pt idx="10">
                  <c:v>0.7</c:v>
                </c:pt>
                <c:pt idx="11">
                  <c:v>0</c:v>
                </c:pt>
                <c:pt idx="12">
                  <c:v>0.4</c:v>
                </c:pt>
                <c:pt idx="13">
                  <c:v>0.2</c:v>
                </c:pt>
                <c:pt idx="14">
                  <c:v>0.3</c:v>
                </c:pt>
                <c:pt idx="15">
                  <c:v>0.3</c:v>
                </c:pt>
                <c:pt idx="16">
                  <c:v>0.3</c:v>
                </c:pt>
                <c:pt idx="17">
                  <c:v>0</c:v>
                </c:pt>
                <c:pt idx="18">
                  <c:v>0.3</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1124.79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1016.7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2094.53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1379.15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D237-4FC0-9550-B984540742F1}"/>
                </c:ext>
              </c:extLst>
            </c:dLbl>
            <c:dLbl>
              <c:idx val="5"/>
              <c:tx>
                <c:rich>
                  <a:bodyPr/>
                  <a:lstStyle/>
                  <a:p>
                    <a:r>
                      <a:t>1473.69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D237-4FC0-9550-B984540742F1}"/>
                </c:ext>
              </c:extLst>
            </c:dLbl>
            <c:dLbl>
              <c:idx val="6"/>
              <c:tx>
                <c:rich>
                  <a:bodyPr/>
                  <a:lstStyle/>
                  <a:p>
                    <a:r>
                      <a:t>1828.08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D237-4FC0-9550-B984540742F1}"/>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D237-4FC0-9550-B984540742F1}"/>
                </c:ext>
              </c:extLst>
            </c:dLbl>
            <c:dLbl>
              <c:idx val="8"/>
              <c:tx>
                <c:rich>
                  <a:bodyPr/>
                  <a:lstStyle/>
                  <a:p>
                    <a:r>
                      <a:t>686.5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D237-4FC0-9550-B984540742F1}"/>
                </c:ext>
              </c:extLst>
            </c:dLbl>
            <c:dLbl>
              <c:idx val="9"/>
              <c:tx>
                <c:rich>
                  <a:bodyPr/>
                  <a:lstStyle/>
                  <a:p>
                    <a:r>
                      <a:t>1167.46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D237-4FC0-9550-B984540742F1}"/>
                </c:ext>
              </c:extLst>
            </c:dLbl>
            <c:dLbl>
              <c:idx val="10"/>
              <c:tx>
                <c:rich>
                  <a:bodyPr/>
                  <a:lstStyle/>
                  <a:p>
                    <a:r>
                      <a:t>1874.19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D237-4FC0-9550-B984540742F1}"/>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D237-4FC0-9550-B984540742F1}"/>
                </c:ext>
              </c:extLst>
            </c:dLbl>
            <c:dLbl>
              <c:idx val="12"/>
              <c:tx>
                <c:rich>
                  <a:bodyPr/>
                  <a:lstStyle/>
                  <a:p>
                    <a:r>
                      <a:t>1045.02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D237-4FC0-9550-B984540742F1}"/>
                </c:ext>
              </c:extLst>
            </c:dLbl>
            <c:dLbl>
              <c:idx val="13"/>
              <c:tx>
                <c:rich>
                  <a:bodyPr/>
                  <a:lstStyle/>
                  <a:p>
                    <a:r>
                      <a:t>1057.44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D237-4FC0-9550-B984540742F1}"/>
                </c:ext>
              </c:extLst>
            </c:dLbl>
            <c:dLbl>
              <c:idx val="14"/>
              <c:tx>
                <c:rich>
                  <a:bodyPr/>
                  <a:lstStyle/>
                  <a:p>
                    <a:r>
                      <a:t>2064.51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D237-4FC0-9550-B984540742F1}"/>
                </c:ext>
              </c:extLst>
            </c:dLbl>
            <c:dLbl>
              <c:idx val="15"/>
              <c:tx>
                <c:rich>
                  <a:bodyPr/>
                  <a:lstStyle/>
                  <a:p>
                    <a:r>
                      <a:t>2099.76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D237-4FC0-9550-B984540742F1}"/>
                </c:ext>
              </c:extLst>
            </c:dLbl>
            <c:dLbl>
              <c:idx val="16"/>
              <c:tx>
                <c:rich>
                  <a:bodyPr/>
                  <a:lstStyle/>
                  <a:p>
                    <a:r>
                      <a:t>768.52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D237-4FC0-9550-B984540742F1}"/>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D237-4FC0-9550-B984540742F1}"/>
                </c:ext>
              </c:extLst>
            </c:dLbl>
            <c:dLbl>
              <c:idx val="18"/>
              <c:tx>
                <c:rich>
                  <a:bodyPr/>
                  <a:lstStyle/>
                  <a:p>
                    <a:r>
                      <a:t>13214.68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D237-4FC0-9550-B984540742F1}"/>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D237-4FC0-9550-B984540742F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pt idx="18">
                    <c:v>Total</c:v>
                  </c:pt>
                  <c:pt idx="19">
                    <c:v>Banana Boat</c:v>
                  </c:pt>
                </c:lvl>
                <c:lvl>
                  <c:pt idx="0">
                    <c:v>Sunscreen Cosmetics Crema</c:v>
                  </c:pt>
                  <c:pt idx="2">
                    <c:v>Sunscreen Derma Crema</c:v>
                  </c:pt>
                  <c:pt idx="4">
                    <c:v>Sunscreen Cosmetics Liquido</c:v>
                  </c:pt>
                  <c:pt idx="6">
                    <c:v>Sunscreen Cosmetics Gel</c:v>
                  </c:pt>
                  <c:pt idx="8">
                    <c:v>Sunscreen Sport Crema</c:v>
                  </c:pt>
                  <c:pt idx="10">
                    <c:v>Sunscreen Derma Gel</c:v>
                  </c:pt>
                  <c:pt idx="12">
                    <c:v>Sunscreen Sport Liquido</c:v>
                  </c:pt>
                  <c:pt idx="14">
                    <c:v>Sunscreen Cosmetics Locion</c:v>
                  </c:pt>
                  <c:pt idx="16">
                    <c:v>Sunscreen Cosmetics Spray</c:v>
                  </c:pt>
                  <c:pt idx="18">
                    <c:v>Sunscreen Derma Fluido</c:v>
                  </c:pt>
                </c:lvl>
                <c:lvl>
                  <c:pt idx="0">
                    <c:v>Sunscreen</c:v>
                  </c:pt>
                </c:lvl>
              </c:multiLvlStrCache>
            </c:multiLvlStrRef>
          </c:cat>
          <c:val>
            <c:numRef>
              <c:f>Sheet1!$E$2:$E$21</c:f>
              <c:numCache>
                <c:formatCode>General</c:formatCode>
                <c:ptCount val="20"/>
                <c:pt idx="0">
                  <c:v>1124.7882999999999</c:v>
                </c:pt>
                <c:pt idx="1">
                  <c:v>1016.6974</c:v>
                </c:pt>
                <c:pt idx="2">
                  <c:v>2094.5299</c:v>
                </c:pt>
                <c:pt idx="3">
                  <c:v>0</c:v>
                </c:pt>
                <c:pt idx="4">
                  <c:v>1379.1510000000001</c:v>
                </c:pt>
                <c:pt idx="5">
                  <c:v>1473.6878999999999</c:v>
                </c:pt>
                <c:pt idx="6">
                  <c:v>1828.0789</c:v>
                </c:pt>
                <c:pt idx="7">
                  <c:v>0</c:v>
                </c:pt>
                <c:pt idx="8">
                  <c:v>686.49839999999995</c:v>
                </c:pt>
                <c:pt idx="9">
                  <c:v>1167.4550999999999</c:v>
                </c:pt>
                <c:pt idx="10">
                  <c:v>1874.1895999999999</c:v>
                </c:pt>
                <c:pt idx="11">
                  <c:v>0</c:v>
                </c:pt>
                <c:pt idx="12">
                  <c:v>1045.0170000000001</c:v>
                </c:pt>
                <c:pt idx="13">
                  <c:v>1057.4405999999999</c:v>
                </c:pt>
                <c:pt idx="14">
                  <c:v>2064.5149999999999</c:v>
                </c:pt>
                <c:pt idx="15">
                  <c:v>2099.7568000000001</c:v>
                </c:pt>
                <c:pt idx="16">
                  <c:v>768.51900000000001</c:v>
                </c:pt>
                <c:pt idx="17">
                  <c:v>0</c:v>
                </c:pt>
                <c:pt idx="18">
                  <c:v>13214.6818</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86B3A33-CFD0-4EF1-8F65-900E6059B7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68E49D9-16C1-420C-9A42-41CA816648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8A2CDF1E-4572-469B-BA00-13F704C6C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B62A2083-B652-4BDE-846D-73E7214B0B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1F47D240-7BAE-45CF-8172-9612F409E0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07992E6-D57D-4CB4-9F5B-5AE19F9C21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E1134380-A874-4A34-B297-BE8AC8A570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172122D-4980-430B-872F-E536AA64EB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395.63639999999998</c:v>
                </c:pt>
              </c:numCache>
            </c:numRef>
          </c:xVal>
          <c:yVal>
            <c:numRef>
              <c:f>Sheet1!$B$2:$B$2</c:f>
              <c:numCache>
                <c:formatCode>General</c:formatCode>
                <c:ptCount val="1"/>
                <c:pt idx="0">
                  <c:v>2.536</c:v>
                </c:pt>
              </c:numCache>
            </c:numRef>
          </c:yVal>
          <c:bubbleSize>
            <c:numRef>
              <c:f>Sheet1!$C$2:$C$2</c:f>
              <c:numCache>
                <c:formatCode>General</c:formatCode>
                <c:ptCount val="1"/>
                <c:pt idx="0">
                  <c:v>21760</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5"/>
          <c:min val="31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FB13-47CA-B09B-B83ADE83B3C3}"/>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FB13-47CA-B09B-B83ADE83B3C3}"/>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pt idx="18">
                    <c:v>Total</c:v>
                  </c:pt>
                  <c:pt idx="19">
                    <c:v>Banana Boat</c:v>
                  </c:pt>
                </c:lvl>
                <c:lvl>
                  <c:pt idx="0">
                    <c:v>Sunscreen Cosmetics Crema</c:v>
                  </c:pt>
                  <c:pt idx="2">
                    <c:v>Sunscreen Cosmetics Liquido</c:v>
                  </c:pt>
                  <c:pt idx="4">
                    <c:v>Sunscreen Derma Crema</c:v>
                  </c:pt>
                  <c:pt idx="6">
                    <c:v>Sunscreen Cosmetics Gel</c:v>
                  </c:pt>
                  <c:pt idx="8">
                    <c:v>Sunscreen Sport Liquido</c:v>
                  </c:pt>
                  <c:pt idx="10">
                    <c:v>Sunscreen Sport Crema</c:v>
                  </c:pt>
                  <c:pt idx="12">
                    <c:v>Sunscreen Cosmetics Locion</c:v>
                  </c:pt>
                  <c:pt idx="14">
                    <c:v>Sunscreen Derma Fluido</c:v>
                  </c:pt>
                  <c:pt idx="16">
                    <c:v>Sunscreen Derma Gel</c:v>
                  </c:pt>
                  <c:pt idx="18">
                    <c:v>Sunscreen Derma Liquido</c:v>
                  </c:pt>
                </c:lvl>
                <c:lvl>
                  <c:pt idx="0">
                    <c:v>Sunscreen</c:v>
                  </c:pt>
                </c:lvl>
              </c:multiLvlStrCache>
            </c:multiLvlStrRef>
          </c:cat>
          <c:val>
            <c:numRef>
              <c:f>Sheet1!$D$2:$D$21</c:f>
              <c:numCache>
                <c:formatCode>General</c:formatCode>
                <c:ptCount val="20"/>
                <c:pt idx="0">
                  <c:v>440.2</c:v>
                </c:pt>
                <c:pt idx="1">
                  <c:v>31.3</c:v>
                </c:pt>
                <c:pt idx="2">
                  <c:v>384.5</c:v>
                </c:pt>
                <c:pt idx="3">
                  <c:v>43</c:v>
                </c:pt>
                <c:pt idx="4">
                  <c:v>261.7</c:v>
                </c:pt>
                <c:pt idx="5">
                  <c:v>0</c:v>
                </c:pt>
                <c:pt idx="6">
                  <c:v>91.2</c:v>
                </c:pt>
                <c:pt idx="7">
                  <c:v>0</c:v>
                </c:pt>
                <c:pt idx="8">
                  <c:v>72.3</c:v>
                </c:pt>
                <c:pt idx="9">
                  <c:v>21</c:v>
                </c:pt>
                <c:pt idx="10">
                  <c:v>54.9</c:v>
                </c:pt>
                <c:pt idx="11">
                  <c:v>34.9</c:v>
                </c:pt>
                <c:pt idx="12">
                  <c:v>49.8</c:v>
                </c:pt>
                <c:pt idx="13">
                  <c:v>46.6</c:v>
                </c:pt>
                <c:pt idx="14">
                  <c:v>44.9</c:v>
                </c:pt>
                <c:pt idx="15">
                  <c:v>0</c:v>
                </c:pt>
                <c:pt idx="16">
                  <c:v>38.6</c:v>
                </c:pt>
                <c:pt idx="17">
                  <c:v>0</c:v>
                </c:pt>
                <c:pt idx="18">
                  <c:v>35.6</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1308.64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1040.15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1240.21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4196.25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FB13-47CA-B09B-B83ADE83B3C3}"/>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FB13-47CA-B09B-B83ADE83B3C3}"/>
                </c:ext>
              </c:extLst>
            </c:dLbl>
            <c:dLbl>
              <c:idx val="6"/>
              <c:tx>
                <c:rich>
                  <a:bodyPr/>
                  <a:lstStyle/>
                  <a:p>
                    <a:r>
                      <a:t>1392.42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FB13-47CA-B09B-B83ADE83B3C3}"/>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FB13-47CA-B09B-B83ADE83B3C3}"/>
                </c:ext>
              </c:extLst>
            </c:dLbl>
            <c:dLbl>
              <c:idx val="8"/>
              <c:tx>
                <c:rich>
                  <a:bodyPr/>
                  <a:lstStyle/>
                  <a:p>
                    <a:r>
                      <a:t>1196.97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FB13-47CA-B09B-B83ADE83B3C3}"/>
                </c:ext>
              </c:extLst>
            </c:dLbl>
            <c:dLbl>
              <c:idx val="9"/>
              <c:tx>
                <c:rich>
                  <a:bodyPr/>
                  <a:lstStyle/>
                  <a:p>
                    <a:r>
                      <a:t>1268.64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FB13-47CA-B09B-B83ADE83B3C3}"/>
                </c:ext>
              </c:extLst>
            </c:dLbl>
            <c:dLbl>
              <c:idx val="10"/>
              <c:tx>
                <c:rich>
                  <a:bodyPr/>
                  <a:lstStyle/>
                  <a:p>
                    <a:r>
                      <a:t>862.07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FB13-47CA-B09B-B83ADE83B3C3}"/>
                </c:ext>
              </c:extLst>
            </c:dLbl>
            <c:dLbl>
              <c:idx val="11"/>
              <c:tx>
                <c:rich>
                  <a:bodyPr/>
                  <a:lstStyle/>
                  <a:p>
                    <a:r>
                      <a:t>1075.03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FB13-47CA-B09B-B83ADE83B3C3}"/>
                </c:ext>
              </c:extLst>
            </c:dLbl>
            <c:dLbl>
              <c:idx val="12"/>
              <c:tx>
                <c:rich>
                  <a:bodyPr/>
                  <a:lstStyle/>
                  <a:p>
                    <a:r>
                      <a:t>1373.74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FB13-47CA-B09B-B83ADE83B3C3}"/>
                </c:ext>
              </c:extLst>
            </c:dLbl>
            <c:dLbl>
              <c:idx val="13"/>
              <c:tx>
                <c:rich>
                  <a:bodyPr/>
                  <a:lstStyle/>
                  <a:p>
                    <a:r>
                      <a:t>1349.98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FB13-47CA-B09B-B83ADE83B3C3}"/>
                </c:ext>
              </c:extLst>
            </c:dLbl>
            <c:dLbl>
              <c:idx val="14"/>
              <c:tx>
                <c:rich>
                  <a:bodyPr/>
                  <a:lstStyle/>
                  <a:p>
                    <a:r>
                      <a:t>13667.19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FB13-47CA-B09B-B83ADE83B3C3}"/>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FB13-47CA-B09B-B83ADE83B3C3}"/>
                </c:ext>
              </c:extLst>
            </c:dLbl>
            <c:dLbl>
              <c:idx val="16"/>
              <c:tx>
                <c:rich>
                  <a:bodyPr/>
                  <a:lstStyle/>
                  <a:p>
                    <a:r>
                      <a:t>4308.22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FB13-47CA-B09B-B83ADE83B3C3}"/>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FB13-47CA-B09B-B83ADE83B3C3}"/>
                </c:ext>
              </c:extLst>
            </c:dLbl>
            <c:dLbl>
              <c:idx val="18"/>
              <c:tx>
                <c:rich>
                  <a:bodyPr/>
                  <a:lstStyle/>
                  <a:p>
                    <a:r>
                      <a:t>5583.2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FB13-47CA-B09B-B83ADE83B3C3}"/>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FB13-47CA-B09B-B83ADE83B3C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Banana Boat</c:v>
                  </c:pt>
                  <c:pt idx="2">
                    <c:v>Total</c:v>
                  </c:pt>
                  <c:pt idx="3">
                    <c:v>Banana Boat</c:v>
                  </c:pt>
                  <c:pt idx="4">
                    <c:v>Total</c:v>
                  </c:pt>
                  <c:pt idx="5">
                    <c:v>Banana Boat</c:v>
                  </c:pt>
                  <c:pt idx="6">
                    <c:v>Total</c:v>
                  </c:pt>
                  <c:pt idx="7">
                    <c:v>Banana Boat</c:v>
                  </c:pt>
                  <c:pt idx="8">
                    <c:v>Total</c:v>
                  </c:pt>
                  <c:pt idx="9">
                    <c:v>Banana Boat</c:v>
                  </c:pt>
                  <c:pt idx="10">
                    <c:v>Total</c:v>
                  </c:pt>
                  <c:pt idx="11">
                    <c:v>Banana Boat</c:v>
                  </c:pt>
                  <c:pt idx="12">
                    <c:v>Total</c:v>
                  </c:pt>
                  <c:pt idx="13">
                    <c:v>Banana Boat</c:v>
                  </c:pt>
                  <c:pt idx="14">
                    <c:v>Total</c:v>
                  </c:pt>
                  <c:pt idx="15">
                    <c:v>Banana Boat</c:v>
                  </c:pt>
                  <c:pt idx="16">
                    <c:v>Total</c:v>
                  </c:pt>
                  <c:pt idx="17">
                    <c:v>Banana Boat</c:v>
                  </c:pt>
                  <c:pt idx="18">
                    <c:v>Total</c:v>
                  </c:pt>
                  <c:pt idx="19">
                    <c:v>Banana Boat</c:v>
                  </c:pt>
                </c:lvl>
                <c:lvl>
                  <c:pt idx="0">
                    <c:v>Sunscreen Cosmetics Crema</c:v>
                  </c:pt>
                  <c:pt idx="2">
                    <c:v>Sunscreen Cosmetics Liquido</c:v>
                  </c:pt>
                  <c:pt idx="4">
                    <c:v>Sunscreen Derma Crema</c:v>
                  </c:pt>
                  <c:pt idx="6">
                    <c:v>Sunscreen Cosmetics Gel</c:v>
                  </c:pt>
                  <c:pt idx="8">
                    <c:v>Sunscreen Sport Liquido</c:v>
                  </c:pt>
                  <c:pt idx="10">
                    <c:v>Sunscreen Sport Crema</c:v>
                  </c:pt>
                  <c:pt idx="12">
                    <c:v>Sunscreen Cosmetics Locion</c:v>
                  </c:pt>
                  <c:pt idx="14">
                    <c:v>Sunscreen Derma Fluido</c:v>
                  </c:pt>
                  <c:pt idx="16">
                    <c:v>Sunscreen Derma Gel</c:v>
                  </c:pt>
                  <c:pt idx="18">
                    <c:v>Sunscreen Derma Liquido</c:v>
                  </c:pt>
                </c:lvl>
                <c:lvl>
                  <c:pt idx="0">
                    <c:v>Sunscreen</c:v>
                  </c:pt>
                </c:lvl>
              </c:multiLvlStrCache>
            </c:multiLvlStrRef>
          </c:cat>
          <c:val>
            <c:numRef>
              <c:f>Sheet1!$E$2:$E$21</c:f>
              <c:numCache>
                <c:formatCode>General</c:formatCode>
                <c:ptCount val="20"/>
                <c:pt idx="0">
                  <c:v>1308.6448</c:v>
                </c:pt>
                <c:pt idx="1">
                  <c:v>1040.1455000000001</c:v>
                </c:pt>
                <c:pt idx="2">
                  <c:v>1333.1419000000001</c:v>
                </c:pt>
                <c:pt idx="3">
                  <c:v>1240.2072000000001</c:v>
                </c:pt>
                <c:pt idx="4">
                  <c:v>4196.2502999999997</c:v>
                </c:pt>
                <c:pt idx="5">
                  <c:v>0</c:v>
                </c:pt>
                <c:pt idx="6">
                  <c:v>1392.4169999999999</c:v>
                </c:pt>
                <c:pt idx="7">
                  <c:v>0</c:v>
                </c:pt>
                <c:pt idx="8">
                  <c:v>1196.9727</c:v>
                </c:pt>
                <c:pt idx="9">
                  <c:v>1268.6392000000001</c:v>
                </c:pt>
                <c:pt idx="10">
                  <c:v>862.07090000000005</c:v>
                </c:pt>
                <c:pt idx="11">
                  <c:v>1075.0284999999999</c:v>
                </c:pt>
                <c:pt idx="12">
                  <c:v>1373.7351000000001</c:v>
                </c:pt>
                <c:pt idx="13">
                  <c:v>1349.9829</c:v>
                </c:pt>
                <c:pt idx="14">
                  <c:v>13667.1875</c:v>
                </c:pt>
                <c:pt idx="15">
                  <c:v>0</c:v>
                </c:pt>
                <c:pt idx="16">
                  <c:v>4308.2188999999998</c:v>
                </c:pt>
                <c:pt idx="17">
                  <c:v>0</c:v>
                </c:pt>
                <c:pt idx="18">
                  <c:v>5583.1962000000003</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D740-4148-BAE8-6F24BBD08206}"/>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D740-4148-BAE8-6F24BBD08206}"/>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pt idx="18">
                    <c:v>Total</c:v>
                  </c:pt>
                  <c:pt idx="19">
                    <c:v>Beauty Care</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Sheet1!$D$2:$D$21</c:f>
              <c:numCache>
                <c:formatCode>General</c:formatCode>
                <c:ptCount val="20"/>
                <c:pt idx="0">
                  <c:v>1164.0999999999999</c:v>
                </c:pt>
                <c:pt idx="1">
                  <c:v>0</c:v>
                </c:pt>
                <c:pt idx="2">
                  <c:v>664</c:v>
                </c:pt>
                <c:pt idx="3">
                  <c:v>0</c:v>
                </c:pt>
                <c:pt idx="4">
                  <c:v>601.20000000000005</c:v>
                </c:pt>
                <c:pt idx="5">
                  <c:v>13.1</c:v>
                </c:pt>
                <c:pt idx="6">
                  <c:v>376.6</c:v>
                </c:pt>
                <c:pt idx="7">
                  <c:v>0</c:v>
                </c:pt>
                <c:pt idx="8">
                  <c:v>316.7</c:v>
                </c:pt>
                <c:pt idx="9">
                  <c:v>0</c:v>
                </c:pt>
                <c:pt idx="10">
                  <c:v>130.4</c:v>
                </c:pt>
                <c:pt idx="11">
                  <c:v>0</c:v>
                </c:pt>
                <c:pt idx="12">
                  <c:v>116.4</c:v>
                </c:pt>
                <c:pt idx="13">
                  <c:v>0</c:v>
                </c:pt>
                <c:pt idx="14">
                  <c:v>107.9</c:v>
                </c:pt>
                <c:pt idx="15">
                  <c:v>0</c:v>
                </c:pt>
                <c:pt idx="16">
                  <c:v>79.2</c:v>
                </c:pt>
                <c:pt idx="17">
                  <c:v>0</c:v>
                </c:pt>
                <c:pt idx="18">
                  <c:v>72.2</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6133.52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1350.75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1409.13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D740-4148-BAE8-6F24BBD08206}"/>
                </c:ext>
              </c:extLst>
            </c:dLbl>
            <c:dLbl>
              <c:idx val="5"/>
              <c:tx>
                <c:rich>
                  <a:bodyPr/>
                  <a:lstStyle/>
                  <a:p>
                    <a:r>
                      <a:t>3923.3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D740-4148-BAE8-6F24BBD08206}"/>
                </c:ext>
              </c:extLst>
            </c:dLbl>
            <c:dLbl>
              <c:idx val="6"/>
              <c:tx>
                <c:rich>
                  <a:bodyPr/>
                  <a:lstStyle/>
                  <a:p>
                    <a:r>
                      <a:t>13033.69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D740-4148-BAE8-6F24BBD0820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D740-4148-BAE8-6F24BBD08206}"/>
                </c:ext>
              </c:extLst>
            </c:dLbl>
            <c:dLbl>
              <c:idx val="8"/>
              <c:tx>
                <c:rich>
                  <a:bodyPr/>
                  <a:lstStyle/>
                  <a:p>
                    <a:r>
                      <a:t>5133.11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D740-4148-BAE8-6F24BBD08206}"/>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D740-4148-BAE8-6F24BBD08206}"/>
                </c:ext>
              </c:extLst>
            </c:dLbl>
            <c:dLbl>
              <c:idx val="10"/>
              <c:tx>
                <c:rich>
                  <a:bodyPr/>
                  <a:lstStyle/>
                  <a:p>
                    <a:r>
                      <a:t>1493.23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D740-4148-BAE8-6F24BBD08206}"/>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D740-4148-BAE8-6F24BBD08206}"/>
                </c:ext>
              </c:extLst>
            </c:dLbl>
            <c:dLbl>
              <c:idx val="12"/>
              <c:tx>
                <c:rich>
                  <a:bodyPr/>
                  <a:lstStyle/>
                  <a:p>
                    <a:r>
                      <a:t>4974.4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D740-4148-BAE8-6F24BBD08206}"/>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D740-4148-BAE8-6F24BBD08206}"/>
                </c:ext>
              </c:extLst>
            </c:dLbl>
            <c:dLbl>
              <c:idx val="14"/>
              <c:tx>
                <c:rich>
                  <a:bodyPr/>
                  <a:lstStyle/>
                  <a:p>
                    <a:r>
                      <a:t>1222.87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D740-4148-BAE8-6F24BBD08206}"/>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D740-4148-BAE8-6F24BBD08206}"/>
                </c:ext>
              </c:extLst>
            </c:dLbl>
            <c:dLbl>
              <c:idx val="16"/>
              <c:tx>
                <c:rich>
                  <a:bodyPr/>
                  <a:lstStyle/>
                  <a:p>
                    <a:r>
                      <a:t>905.72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D740-4148-BAE8-6F24BBD08206}"/>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D740-4148-BAE8-6F24BBD08206}"/>
                </c:ext>
              </c:extLst>
            </c:dLbl>
            <c:dLbl>
              <c:idx val="18"/>
              <c:tx>
                <c:rich>
                  <a:bodyPr/>
                  <a:lstStyle/>
                  <a:p>
                    <a:r>
                      <a:t>1466.93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D740-4148-BAE8-6F24BBD08206}"/>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D740-4148-BAE8-6F24BBD0820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pt idx="18">
                    <c:v>Total</c:v>
                  </c:pt>
                  <c:pt idx="19">
                    <c:v>Beauty Care</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Sheet1!$E$2:$E$21</c:f>
              <c:numCache>
                <c:formatCode>General</c:formatCode>
                <c:ptCount val="20"/>
                <c:pt idx="0">
                  <c:v>6133.5186999999996</c:v>
                </c:pt>
                <c:pt idx="1">
                  <c:v>0</c:v>
                </c:pt>
                <c:pt idx="2">
                  <c:v>1350.7456</c:v>
                </c:pt>
                <c:pt idx="3">
                  <c:v>0</c:v>
                </c:pt>
                <c:pt idx="4">
                  <c:v>1409.1302000000001</c:v>
                </c:pt>
                <c:pt idx="5">
                  <c:v>3923.2984000000001</c:v>
                </c:pt>
                <c:pt idx="6">
                  <c:v>13033.6865</c:v>
                </c:pt>
                <c:pt idx="7">
                  <c:v>0</c:v>
                </c:pt>
                <c:pt idx="8">
                  <c:v>5133.1099000000004</c:v>
                </c:pt>
                <c:pt idx="9">
                  <c:v>0</c:v>
                </c:pt>
                <c:pt idx="10">
                  <c:v>1493.2309</c:v>
                </c:pt>
                <c:pt idx="11">
                  <c:v>0</c:v>
                </c:pt>
                <c:pt idx="12">
                  <c:v>4974.4035000000003</c:v>
                </c:pt>
                <c:pt idx="13">
                  <c:v>0</c:v>
                </c:pt>
                <c:pt idx="14">
                  <c:v>1222.8746000000001</c:v>
                </c:pt>
                <c:pt idx="15">
                  <c:v>0</c:v>
                </c:pt>
                <c:pt idx="16">
                  <c:v>905.72450000000003</c:v>
                </c:pt>
                <c:pt idx="17">
                  <c:v>0</c:v>
                </c:pt>
                <c:pt idx="18">
                  <c:v>1466.9327000000001</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A5E9-423B-9D9E-76E632015F46}"/>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A5E9-423B-9D9E-76E632015F46}"/>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pt idx="18">
                    <c:v>Total</c:v>
                  </c:pt>
                  <c:pt idx="19">
                    <c:v>Beauty Care</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Sheet1!$D$2:$D$21</c:f>
              <c:numCache>
                <c:formatCode>General</c:formatCode>
                <c:ptCount val="20"/>
                <c:pt idx="0">
                  <c:v>1029.7</c:v>
                </c:pt>
                <c:pt idx="1">
                  <c:v>0</c:v>
                </c:pt>
                <c:pt idx="2">
                  <c:v>590.6</c:v>
                </c:pt>
                <c:pt idx="3">
                  <c:v>0</c:v>
                </c:pt>
                <c:pt idx="4">
                  <c:v>555.1</c:v>
                </c:pt>
                <c:pt idx="5">
                  <c:v>13</c:v>
                </c:pt>
                <c:pt idx="6">
                  <c:v>333.5</c:v>
                </c:pt>
                <c:pt idx="7">
                  <c:v>0</c:v>
                </c:pt>
                <c:pt idx="8">
                  <c:v>291.60000000000002</c:v>
                </c:pt>
                <c:pt idx="9">
                  <c:v>0</c:v>
                </c:pt>
                <c:pt idx="10">
                  <c:v>122.1</c:v>
                </c:pt>
                <c:pt idx="11">
                  <c:v>0</c:v>
                </c:pt>
                <c:pt idx="12">
                  <c:v>111</c:v>
                </c:pt>
                <c:pt idx="13">
                  <c:v>0</c:v>
                </c:pt>
                <c:pt idx="14">
                  <c:v>104.8</c:v>
                </c:pt>
                <c:pt idx="15">
                  <c:v>0</c:v>
                </c:pt>
                <c:pt idx="16">
                  <c:v>74.599999999999994</c:v>
                </c:pt>
                <c:pt idx="17">
                  <c:v>0</c:v>
                </c:pt>
                <c:pt idx="18">
                  <c:v>68.3</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6653.67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1385.61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1422.76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A5E9-423B-9D9E-76E632015F46}"/>
                </c:ext>
              </c:extLst>
            </c:dLbl>
            <c:dLbl>
              <c:idx val="5"/>
              <c:tx>
                <c:rich>
                  <a:bodyPr/>
                  <a:lstStyle/>
                  <a:p>
                    <a:r>
                      <a:t>4126.14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A5E9-423B-9D9E-76E632015F46}"/>
                </c:ext>
              </c:extLst>
            </c:dLbl>
            <c:dLbl>
              <c:idx val="6"/>
              <c:tx>
                <c:rich>
                  <a:bodyPr/>
                  <a:lstStyle/>
                  <a:p>
                    <a:r>
                      <a:t>13590.28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A5E9-423B-9D9E-76E632015F4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A5E9-423B-9D9E-76E632015F46}"/>
                </c:ext>
              </c:extLst>
            </c:dLbl>
            <c:dLbl>
              <c:idx val="8"/>
              <c:tx>
                <c:rich>
                  <a:bodyPr/>
                  <a:lstStyle/>
                  <a:p>
                    <a:r>
                      <a:t>5153.48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A5E9-423B-9D9E-76E632015F46}"/>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A5E9-423B-9D9E-76E632015F46}"/>
                </c:ext>
              </c:extLst>
            </c:dLbl>
            <c:dLbl>
              <c:idx val="10"/>
              <c:tx>
                <c:rich>
                  <a:bodyPr/>
                  <a:lstStyle/>
                  <a:p>
                    <a:r>
                      <a:t>1485.17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A5E9-423B-9D9E-76E632015F46}"/>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A5E9-423B-9D9E-76E632015F46}"/>
                </c:ext>
              </c:extLst>
            </c:dLbl>
            <c:dLbl>
              <c:idx val="12"/>
              <c:tx>
                <c:rich>
                  <a:bodyPr/>
                  <a:lstStyle/>
                  <a:p>
                    <a:r>
                      <a:t>5157.16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A5E9-423B-9D9E-76E632015F46}"/>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A5E9-423B-9D9E-76E632015F46}"/>
                </c:ext>
              </c:extLst>
            </c:dLbl>
            <c:dLbl>
              <c:idx val="14"/>
              <c:tx>
                <c:rich>
                  <a:bodyPr/>
                  <a:lstStyle/>
                  <a:p>
                    <a:r>
                      <a:t>1235.07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A5E9-423B-9D9E-76E632015F46}"/>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A5E9-423B-9D9E-76E632015F46}"/>
                </c:ext>
              </c:extLst>
            </c:dLbl>
            <c:dLbl>
              <c:idx val="16"/>
              <c:tx>
                <c:rich>
                  <a:bodyPr/>
                  <a:lstStyle/>
                  <a:p>
                    <a:r>
                      <a:t>920.02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A5E9-423B-9D9E-76E632015F46}"/>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A5E9-423B-9D9E-76E632015F46}"/>
                </c:ext>
              </c:extLst>
            </c:dLbl>
            <c:dLbl>
              <c:idx val="18"/>
              <c:tx>
                <c:rich>
                  <a:bodyPr/>
                  <a:lstStyle/>
                  <a:p>
                    <a:r>
                      <a:t>1497.08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A5E9-423B-9D9E-76E632015F46}"/>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A5E9-423B-9D9E-76E632015F4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pt idx="18">
                    <c:v>Total</c:v>
                  </c:pt>
                  <c:pt idx="19">
                    <c:v>Beauty Care</c:v>
                  </c:pt>
                </c:lvl>
                <c:lvl>
                  <c:pt idx="0">
                    <c:v>Sunscreen Derma Crema</c:v>
                  </c:pt>
                  <c:pt idx="2">
                    <c:v>Sunscreen Cosmetics Crema</c:v>
                  </c:pt>
                  <c:pt idx="4">
                    <c:v>Sunscreen Cosmetics Liquido</c:v>
                  </c:pt>
                  <c:pt idx="6">
                    <c:v>Sunscreen Derma Fluido</c:v>
                  </c:pt>
                  <c:pt idx="8">
                    <c:v>Sunscreen Derma Gel</c:v>
                  </c:pt>
                  <c:pt idx="10">
                    <c:v>Sunscreen Cosmetics Gel</c:v>
                  </c:pt>
                  <c:pt idx="12">
                    <c:v>Sunscreen Derma Liquido</c:v>
                  </c:pt>
                  <c:pt idx="14">
                    <c:v>Sunscreen Sport Liquido</c:v>
                  </c:pt>
                  <c:pt idx="16">
                    <c:v>Sunscreen Sport Crema</c:v>
                  </c:pt>
                  <c:pt idx="18">
                    <c:v>Sunscreen Cosmetics Locion</c:v>
                  </c:pt>
                </c:lvl>
                <c:lvl>
                  <c:pt idx="0">
                    <c:v>Sunscreen</c:v>
                  </c:pt>
                </c:lvl>
              </c:multiLvlStrCache>
            </c:multiLvlStrRef>
          </c:cat>
          <c:val>
            <c:numRef>
              <c:f>Sheet1!$E$2:$E$21</c:f>
              <c:numCache>
                <c:formatCode>General</c:formatCode>
                <c:ptCount val="20"/>
                <c:pt idx="0">
                  <c:v>6653.6706999999997</c:v>
                </c:pt>
                <c:pt idx="1">
                  <c:v>0</c:v>
                </c:pt>
                <c:pt idx="2">
                  <c:v>1385.6142</c:v>
                </c:pt>
                <c:pt idx="3">
                  <c:v>0</c:v>
                </c:pt>
                <c:pt idx="4">
                  <c:v>1422.7560000000001</c:v>
                </c:pt>
                <c:pt idx="5">
                  <c:v>4126.1409999999996</c:v>
                </c:pt>
                <c:pt idx="6">
                  <c:v>13590.282999999999</c:v>
                </c:pt>
                <c:pt idx="7">
                  <c:v>0</c:v>
                </c:pt>
                <c:pt idx="8">
                  <c:v>5153.4772999999996</c:v>
                </c:pt>
                <c:pt idx="9">
                  <c:v>0</c:v>
                </c:pt>
                <c:pt idx="10">
                  <c:v>1485.1694</c:v>
                </c:pt>
                <c:pt idx="11">
                  <c:v>0</c:v>
                </c:pt>
                <c:pt idx="12">
                  <c:v>5157.1587</c:v>
                </c:pt>
                <c:pt idx="13">
                  <c:v>0</c:v>
                </c:pt>
                <c:pt idx="14">
                  <c:v>1235.0662</c:v>
                </c:pt>
                <c:pt idx="15">
                  <c:v>0</c:v>
                </c:pt>
                <c:pt idx="16">
                  <c:v>920.01750000000004</c:v>
                </c:pt>
                <c:pt idx="17">
                  <c:v>0</c:v>
                </c:pt>
                <c:pt idx="18">
                  <c:v>1497.0805</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4C06-4B15-9D1C-DBB41E222815}"/>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4C06-4B15-9D1C-DBB41E222815}"/>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BCBBBB"/>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lvl>
                <c:lvl>
                  <c:pt idx="0">
                    <c:v>Sunscreen Derma Crema</c:v>
                  </c:pt>
                  <c:pt idx="2">
                    <c:v>Sunscreen Derma Fluido</c:v>
                  </c:pt>
                  <c:pt idx="4">
                    <c:v>Sunscreen Derma Gel</c:v>
                  </c:pt>
                  <c:pt idx="6">
                    <c:v>Sunscreen Cosmetics Liquido</c:v>
                  </c:pt>
                  <c:pt idx="8">
                    <c:v>Sunscreen Cosmetics Crema</c:v>
                  </c:pt>
                  <c:pt idx="10">
                    <c:v>Sunscreen Derma Liquido</c:v>
                  </c:pt>
                  <c:pt idx="12">
                    <c:v>Sunscreen Derma Aceite</c:v>
                  </c:pt>
                  <c:pt idx="14">
                    <c:v>Sunscreen Derma Gel-Crema</c:v>
                  </c:pt>
                  <c:pt idx="16">
                    <c:v>Sunscreen Sport Liquido</c:v>
                  </c:pt>
                </c:lvl>
                <c:lvl>
                  <c:pt idx="0">
                    <c:v>Sunscreen</c:v>
                  </c:pt>
                </c:lvl>
              </c:multiLvlStrCache>
            </c:multiLvlStrRef>
          </c:cat>
          <c:val>
            <c:numRef>
              <c:f>Sheet1!$D$2:$D$19</c:f>
              <c:numCache>
                <c:formatCode>General</c:formatCode>
                <c:ptCount val="18"/>
                <c:pt idx="0">
                  <c:v>767.9</c:v>
                </c:pt>
                <c:pt idx="1">
                  <c:v>0</c:v>
                </c:pt>
                <c:pt idx="2">
                  <c:v>288.60000000000002</c:v>
                </c:pt>
                <c:pt idx="3">
                  <c:v>0</c:v>
                </c:pt>
                <c:pt idx="4">
                  <c:v>253</c:v>
                </c:pt>
                <c:pt idx="5">
                  <c:v>0</c:v>
                </c:pt>
                <c:pt idx="6">
                  <c:v>168.8</c:v>
                </c:pt>
                <c:pt idx="7">
                  <c:v>0.5</c:v>
                </c:pt>
                <c:pt idx="8">
                  <c:v>148.9</c:v>
                </c:pt>
                <c:pt idx="9">
                  <c:v>0</c:v>
                </c:pt>
                <c:pt idx="10">
                  <c:v>75.400000000000006</c:v>
                </c:pt>
                <c:pt idx="11">
                  <c:v>0</c:v>
                </c:pt>
                <c:pt idx="12">
                  <c:v>51.4</c:v>
                </c:pt>
                <c:pt idx="13">
                  <c:v>0</c:v>
                </c:pt>
                <c:pt idx="14">
                  <c:v>38.9</c:v>
                </c:pt>
                <c:pt idx="15">
                  <c:v>0</c:v>
                </c:pt>
                <c:pt idx="16">
                  <c:v>32.299999999999997</c:v>
                </c:pt>
                <c:pt idx="1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8438.15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13871.35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5330.27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4C06-4B15-9D1C-DBB41E222815}"/>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4C06-4B15-9D1C-DBB41E222815}"/>
                </c:ext>
              </c:extLst>
            </c:dLbl>
            <c:dLbl>
              <c:idx val="6"/>
              <c:tx>
                <c:rich>
                  <a:bodyPr/>
                  <a:lstStyle/>
                  <a:p>
                    <a:r>
                      <a:t>1690.01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4C06-4B15-9D1C-DBB41E222815}"/>
                </c:ext>
              </c:extLst>
            </c:dLbl>
            <c:dLbl>
              <c:idx val="7"/>
              <c:tx>
                <c:rich>
                  <a:bodyPr/>
                  <a:lstStyle/>
                  <a:p>
                    <a:r>
                      <a:t>11522.43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4C06-4B15-9D1C-DBB41E222815}"/>
                </c:ext>
              </c:extLst>
            </c:dLbl>
            <c:dLbl>
              <c:idx val="8"/>
              <c:tx>
                <c:rich>
                  <a:bodyPr/>
                  <a:lstStyle/>
                  <a:p>
                    <a:r>
                      <a:t>1689.65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4C06-4B15-9D1C-DBB41E222815}"/>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4C06-4B15-9D1C-DBB41E222815}"/>
                </c:ext>
              </c:extLst>
            </c:dLbl>
            <c:dLbl>
              <c:idx val="10"/>
              <c:tx>
                <c:rich>
                  <a:bodyPr/>
                  <a:lstStyle/>
                  <a:p>
                    <a:r>
                      <a:t>5083.56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4C06-4B15-9D1C-DBB41E222815}"/>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4C06-4B15-9D1C-DBB41E222815}"/>
                </c:ext>
              </c:extLst>
            </c:dLbl>
            <c:dLbl>
              <c:idx val="12"/>
              <c:tx>
                <c:rich>
                  <a:bodyPr/>
                  <a:lstStyle/>
                  <a:p>
                    <a:r>
                      <a:t>4481.55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4C06-4B15-9D1C-DBB41E222815}"/>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4C06-4B15-9D1C-DBB41E222815}"/>
                </c:ext>
              </c:extLst>
            </c:dLbl>
            <c:dLbl>
              <c:idx val="14"/>
              <c:tx>
                <c:rich>
                  <a:bodyPr/>
                  <a:lstStyle/>
                  <a:p>
                    <a:r>
                      <a:t>10908.83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4C06-4B15-9D1C-DBB41E222815}"/>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4C06-4B15-9D1C-DBB41E222815}"/>
                </c:ext>
              </c:extLst>
            </c:dLbl>
            <c:dLbl>
              <c:idx val="16"/>
              <c:tx>
                <c:rich>
                  <a:bodyPr/>
                  <a:lstStyle/>
                  <a:p>
                    <a:r>
                      <a:t>1336.88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4C06-4B15-9D1C-DBB41E222815}"/>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4C06-4B15-9D1C-DBB41E22281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Sheet1!$A$2:$C$19</c:f>
              <c:multiLvlStrCache>
                <c:ptCount val="18"/>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lvl>
                <c:lvl>
                  <c:pt idx="0">
                    <c:v>Sunscreen Derma Crema</c:v>
                  </c:pt>
                  <c:pt idx="2">
                    <c:v>Sunscreen Derma Fluido</c:v>
                  </c:pt>
                  <c:pt idx="4">
                    <c:v>Sunscreen Derma Gel</c:v>
                  </c:pt>
                  <c:pt idx="6">
                    <c:v>Sunscreen Cosmetics Liquido</c:v>
                  </c:pt>
                  <c:pt idx="8">
                    <c:v>Sunscreen Cosmetics Crema</c:v>
                  </c:pt>
                  <c:pt idx="10">
                    <c:v>Sunscreen Derma Liquido</c:v>
                  </c:pt>
                  <c:pt idx="12">
                    <c:v>Sunscreen Derma Aceite</c:v>
                  </c:pt>
                  <c:pt idx="14">
                    <c:v>Sunscreen Derma Gel-Crema</c:v>
                  </c:pt>
                  <c:pt idx="16">
                    <c:v>Sunscreen Sport Liquido</c:v>
                  </c:pt>
                </c:lvl>
                <c:lvl>
                  <c:pt idx="0">
                    <c:v>Sunscreen</c:v>
                  </c:pt>
                </c:lvl>
              </c:multiLvlStrCache>
            </c:multiLvlStrRef>
          </c:cat>
          <c:val>
            <c:numRef>
              <c:f>Sheet1!$E$2:$E$19</c:f>
              <c:numCache>
                <c:formatCode>General</c:formatCode>
                <c:ptCount val="18"/>
                <c:pt idx="0">
                  <c:v>8438.1460999999999</c:v>
                </c:pt>
                <c:pt idx="1">
                  <c:v>0</c:v>
                </c:pt>
                <c:pt idx="2">
                  <c:v>13871.3526</c:v>
                </c:pt>
                <c:pt idx="3">
                  <c:v>0</c:v>
                </c:pt>
                <c:pt idx="4">
                  <c:v>5330.2659999999996</c:v>
                </c:pt>
                <c:pt idx="5">
                  <c:v>0</c:v>
                </c:pt>
                <c:pt idx="6">
                  <c:v>1690.0078000000001</c:v>
                </c:pt>
                <c:pt idx="7">
                  <c:v>11522.434800000001</c:v>
                </c:pt>
                <c:pt idx="8">
                  <c:v>1689.6541999999999</c:v>
                </c:pt>
                <c:pt idx="9">
                  <c:v>0</c:v>
                </c:pt>
                <c:pt idx="10">
                  <c:v>5083.5600999999997</c:v>
                </c:pt>
                <c:pt idx="11">
                  <c:v>0</c:v>
                </c:pt>
                <c:pt idx="12">
                  <c:v>4481.5495000000001</c:v>
                </c:pt>
                <c:pt idx="13">
                  <c:v>0</c:v>
                </c:pt>
                <c:pt idx="14">
                  <c:v>10908.8266</c:v>
                </c:pt>
                <c:pt idx="15">
                  <c:v>0</c:v>
                </c:pt>
                <c:pt idx="16">
                  <c:v>1336.8777</c:v>
                </c:pt>
                <c:pt idx="1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103A-4C99-B813-06945D38AF0B}"/>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103A-4C99-B813-06945D38AF0B}"/>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pt idx="18">
                    <c:v>Total</c:v>
                  </c:pt>
                  <c:pt idx="19">
                    <c:v>Beauty Care</c:v>
                  </c:pt>
                </c:lvl>
                <c:lvl>
                  <c:pt idx="0">
                    <c:v>Sunscreen Cosmetics Crema</c:v>
                  </c:pt>
                  <c:pt idx="2">
                    <c:v>Sunscreen Derma Crema</c:v>
                  </c:pt>
                  <c:pt idx="4">
                    <c:v>Sunscreen Cosmetics Liquido</c:v>
                  </c:pt>
                  <c:pt idx="6">
                    <c:v>Sunscreen Cosmetics Gel</c:v>
                  </c:pt>
                  <c:pt idx="8">
                    <c:v>Sunscreen Sport Crema</c:v>
                  </c:pt>
                  <c:pt idx="10">
                    <c:v>Sunscreen Derma Gel</c:v>
                  </c:pt>
                  <c:pt idx="12">
                    <c:v>Sunscreen Sport Liquido</c:v>
                  </c:pt>
                  <c:pt idx="14">
                    <c:v>Sunscreen Cosmetics Locion</c:v>
                  </c:pt>
                  <c:pt idx="16">
                    <c:v>Sunscreen Cosmetics Spray</c:v>
                  </c:pt>
                  <c:pt idx="18">
                    <c:v>Sunscreen Derma Fluido</c:v>
                  </c:pt>
                </c:lvl>
                <c:lvl>
                  <c:pt idx="0">
                    <c:v>Sunscreen</c:v>
                  </c:pt>
                </c:lvl>
              </c:multiLvlStrCache>
            </c:multiLvlStrRef>
          </c:cat>
          <c:val>
            <c:numRef>
              <c:f>Sheet1!$D$2:$D$21</c:f>
              <c:numCache>
                <c:formatCode>General</c:formatCode>
                <c:ptCount val="20"/>
                <c:pt idx="0">
                  <c:v>10</c:v>
                </c:pt>
                <c:pt idx="1">
                  <c:v>0</c:v>
                </c:pt>
                <c:pt idx="2">
                  <c:v>5.5</c:v>
                </c:pt>
                <c:pt idx="3">
                  <c:v>0</c:v>
                </c:pt>
                <c:pt idx="4">
                  <c:v>4.9000000000000004</c:v>
                </c:pt>
                <c:pt idx="5">
                  <c:v>0</c:v>
                </c:pt>
                <c:pt idx="6">
                  <c:v>1.2</c:v>
                </c:pt>
                <c:pt idx="7">
                  <c:v>0</c:v>
                </c:pt>
                <c:pt idx="8">
                  <c:v>0.9</c:v>
                </c:pt>
                <c:pt idx="9">
                  <c:v>0</c:v>
                </c:pt>
                <c:pt idx="10">
                  <c:v>0.7</c:v>
                </c:pt>
                <c:pt idx="11">
                  <c:v>0</c:v>
                </c:pt>
                <c:pt idx="12">
                  <c:v>0.4</c:v>
                </c:pt>
                <c:pt idx="13">
                  <c:v>0</c:v>
                </c:pt>
                <c:pt idx="14">
                  <c:v>0.3</c:v>
                </c:pt>
                <c:pt idx="15">
                  <c:v>0</c:v>
                </c:pt>
                <c:pt idx="16">
                  <c:v>0.3</c:v>
                </c:pt>
                <c:pt idx="17">
                  <c:v>0</c:v>
                </c:pt>
                <c:pt idx="18">
                  <c:v>0.3</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1124.79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2094.53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1379.15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103A-4C99-B813-06945D38AF0B}"/>
                </c:ext>
              </c:extLst>
            </c:dLbl>
            <c:dLbl>
              <c:idx val="5"/>
              <c:tx>
                <c:rich>
                  <a:bodyPr/>
                  <a:lstStyle/>
                  <a:p>
                    <a:r>
                      <a:t>1715.67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103A-4C99-B813-06945D38AF0B}"/>
                </c:ext>
              </c:extLst>
            </c:dLbl>
            <c:dLbl>
              <c:idx val="6"/>
              <c:tx>
                <c:rich>
                  <a:bodyPr/>
                  <a:lstStyle/>
                  <a:p>
                    <a:r>
                      <a:t>1828.08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103A-4C99-B813-06945D38AF0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103A-4C99-B813-06945D38AF0B}"/>
                </c:ext>
              </c:extLst>
            </c:dLbl>
            <c:dLbl>
              <c:idx val="8"/>
              <c:tx>
                <c:rich>
                  <a:bodyPr/>
                  <a:lstStyle/>
                  <a:p>
                    <a:r>
                      <a:t>686.5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103A-4C99-B813-06945D38AF0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103A-4C99-B813-06945D38AF0B}"/>
                </c:ext>
              </c:extLst>
            </c:dLbl>
            <c:dLbl>
              <c:idx val="10"/>
              <c:tx>
                <c:rich>
                  <a:bodyPr/>
                  <a:lstStyle/>
                  <a:p>
                    <a:r>
                      <a:t>1874.19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103A-4C99-B813-06945D38AF0B}"/>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103A-4C99-B813-06945D38AF0B}"/>
                </c:ext>
              </c:extLst>
            </c:dLbl>
            <c:dLbl>
              <c:idx val="12"/>
              <c:tx>
                <c:rich>
                  <a:bodyPr/>
                  <a:lstStyle/>
                  <a:p>
                    <a:r>
                      <a:t>1045.02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103A-4C99-B813-06945D38AF0B}"/>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103A-4C99-B813-06945D38AF0B}"/>
                </c:ext>
              </c:extLst>
            </c:dLbl>
            <c:dLbl>
              <c:idx val="14"/>
              <c:tx>
                <c:rich>
                  <a:bodyPr/>
                  <a:lstStyle/>
                  <a:p>
                    <a:r>
                      <a:t>2064.51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103A-4C99-B813-06945D38AF0B}"/>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103A-4C99-B813-06945D38AF0B}"/>
                </c:ext>
              </c:extLst>
            </c:dLbl>
            <c:dLbl>
              <c:idx val="16"/>
              <c:tx>
                <c:rich>
                  <a:bodyPr/>
                  <a:lstStyle/>
                  <a:p>
                    <a:r>
                      <a:t>768.52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103A-4C99-B813-06945D38AF0B}"/>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103A-4C99-B813-06945D38AF0B}"/>
                </c:ext>
              </c:extLst>
            </c:dLbl>
            <c:dLbl>
              <c:idx val="18"/>
              <c:tx>
                <c:rich>
                  <a:bodyPr/>
                  <a:lstStyle/>
                  <a:p>
                    <a:r>
                      <a:t>13214.68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103A-4C99-B813-06945D38AF0B}"/>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103A-4C99-B813-06945D38AF0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pt idx="18">
                    <c:v>Total</c:v>
                  </c:pt>
                  <c:pt idx="19">
                    <c:v>Beauty Care</c:v>
                  </c:pt>
                </c:lvl>
                <c:lvl>
                  <c:pt idx="0">
                    <c:v>Sunscreen Cosmetics Crema</c:v>
                  </c:pt>
                  <c:pt idx="2">
                    <c:v>Sunscreen Derma Crema</c:v>
                  </c:pt>
                  <c:pt idx="4">
                    <c:v>Sunscreen Cosmetics Liquido</c:v>
                  </c:pt>
                  <c:pt idx="6">
                    <c:v>Sunscreen Cosmetics Gel</c:v>
                  </c:pt>
                  <c:pt idx="8">
                    <c:v>Sunscreen Sport Crema</c:v>
                  </c:pt>
                  <c:pt idx="10">
                    <c:v>Sunscreen Derma Gel</c:v>
                  </c:pt>
                  <c:pt idx="12">
                    <c:v>Sunscreen Sport Liquido</c:v>
                  </c:pt>
                  <c:pt idx="14">
                    <c:v>Sunscreen Cosmetics Locion</c:v>
                  </c:pt>
                  <c:pt idx="16">
                    <c:v>Sunscreen Cosmetics Spray</c:v>
                  </c:pt>
                  <c:pt idx="18">
                    <c:v>Sunscreen Derma Fluido</c:v>
                  </c:pt>
                </c:lvl>
                <c:lvl>
                  <c:pt idx="0">
                    <c:v>Sunscreen</c:v>
                  </c:pt>
                </c:lvl>
              </c:multiLvlStrCache>
            </c:multiLvlStrRef>
          </c:cat>
          <c:val>
            <c:numRef>
              <c:f>Sheet1!$E$2:$E$21</c:f>
              <c:numCache>
                <c:formatCode>General</c:formatCode>
                <c:ptCount val="20"/>
                <c:pt idx="0">
                  <c:v>1124.7882999999999</c:v>
                </c:pt>
                <c:pt idx="1">
                  <c:v>0</c:v>
                </c:pt>
                <c:pt idx="2">
                  <c:v>2094.5299</c:v>
                </c:pt>
                <c:pt idx="3">
                  <c:v>0</c:v>
                </c:pt>
                <c:pt idx="4">
                  <c:v>1379.1510000000001</c:v>
                </c:pt>
                <c:pt idx="5">
                  <c:v>1715.6667</c:v>
                </c:pt>
                <c:pt idx="6">
                  <c:v>1828.0789</c:v>
                </c:pt>
                <c:pt idx="7">
                  <c:v>0</c:v>
                </c:pt>
                <c:pt idx="8">
                  <c:v>686.49839999999995</c:v>
                </c:pt>
                <c:pt idx="9">
                  <c:v>0</c:v>
                </c:pt>
                <c:pt idx="10">
                  <c:v>1874.1895999999999</c:v>
                </c:pt>
                <c:pt idx="11">
                  <c:v>0</c:v>
                </c:pt>
                <c:pt idx="12">
                  <c:v>1045.0170000000001</c:v>
                </c:pt>
                <c:pt idx="13">
                  <c:v>0</c:v>
                </c:pt>
                <c:pt idx="14">
                  <c:v>2064.5149999999999</c:v>
                </c:pt>
                <c:pt idx="15">
                  <c:v>0</c:v>
                </c:pt>
                <c:pt idx="16">
                  <c:v>768.51900000000001</c:v>
                </c:pt>
                <c:pt idx="17">
                  <c:v>0</c:v>
                </c:pt>
                <c:pt idx="18">
                  <c:v>13214.6818</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738973258583776E-2"/>
          <c:y val="8.3125585148252162E-2"/>
          <c:w val="0.88915413437819424"/>
          <c:h val="0.64709229281640768"/>
        </c:manualLayout>
      </c:layout>
      <c:barChart>
        <c:barDir val="col"/>
        <c:grouping val="clustered"/>
        <c:varyColors val="0"/>
        <c:ser>
          <c:idx val="0"/>
          <c:order val="0"/>
          <c:tx>
            <c:strRef>
              <c:f>Sheet1!$D$1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1-94AD-4A48-B13C-8238A33C3E0C}"/>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27-E8EA-4717-88FE-390351C2981A}"/>
              </c:ext>
            </c:extLst>
          </c:dPt>
          <c:dPt>
            <c:idx val="5"/>
            <c:invertIfNegative val="0"/>
            <c:bubble3D val="0"/>
            <c:spPr>
              <a:solidFill>
                <a:srgbClr val="CBEAE7"/>
              </a:solidFill>
              <a:ln>
                <a:noFill/>
              </a:ln>
              <a:effectLst/>
            </c:spPr>
            <c:extLst>
              <c:ext xmlns:c16="http://schemas.microsoft.com/office/drawing/2014/chart" uri="{C3380CC4-5D6E-409C-BE32-E72D297353CC}">
                <c16:uniqueId val="{00000006-C486-4167-8002-0794DD94CC5C}"/>
              </c:ext>
            </c:extLst>
          </c:dPt>
          <c:dPt>
            <c:idx val="6"/>
            <c:invertIfNegative val="1"/>
            <c:bubble3D val="0"/>
            <c:spPr>
              <a:solidFill>
                <a:srgbClr val="BCBBBB"/>
              </a:solidFill>
              <a:ln>
                <a:noFill/>
              </a:ln>
              <a:effectLst/>
            </c:spPr>
            <c:extLst>
              <c:ext xmlns:c16="http://schemas.microsoft.com/office/drawing/2014/chart" uri="{C3380CC4-5D6E-409C-BE32-E72D297353CC}">
                <c16:uniqueId val="{00000029-E8EA-4717-88FE-390351C2981A}"/>
              </c:ext>
            </c:extLst>
          </c:dPt>
          <c:dPt>
            <c:idx val="7"/>
            <c:invertIfNegative val="0"/>
            <c:bubble3D val="0"/>
            <c:spPr>
              <a:solidFill>
                <a:srgbClr val="CBEAE7"/>
              </a:solidFill>
              <a:ln>
                <a:noFill/>
              </a:ln>
              <a:effectLst/>
            </c:spPr>
            <c:extLst>
              <c:ext xmlns:c16="http://schemas.microsoft.com/office/drawing/2014/chart" uri="{C3380CC4-5D6E-409C-BE32-E72D297353CC}">
                <c16:uniqueId val="{00000007-C486-4167-8002-0794DD94CC5C}"/>
              </c:ext>
            </c:extLst>
          </c:dPt>
          <c:dPt>
            <c:idx val="8"/>
            <c:invertIfNegative val="0"/>
            <c:bubble3D val="0"/>
            <c:spPr>
              <a:solidFill>
                <a:srgbClr val="BCBBBB"/>
              </a:solidFill>
              <a:ln>
                <a:noFill/>
              </a:ln>
              <a:effectLst/>
            </c:spPr>
            <c:extLst>
              <c:ext xmlns:c16="http://schemas.microsoft.com/office/drawing/2014/chart" uri="{C3380CC4-5D6E-409C-BE32-E72D297353CC}">
                <c16:uniqueId val="{0000000B-1DB6-42CD-93D9-D945B8C70F46}"/>
              </c:ext>
            </c:extLst>
          </c:dPt>
          <c:dPt>
            <c:idx val="9"/>
            <c:invertIfNegative val="0"/>
            <c:bubble3D val="0"/>
            <c:spPr>
              <a:solidFill>
                <a:srgbClr val="CBEAE7"/>
              </a:solidFill>
              <a:ln>
                <a:noFill/>
              </a:ln>
              <a:effectLst/>
            </c:spPr>
            <c:extLst>
              <c:ext xmlns:c16="http://schemas.microsoft.com/office/drawing/2014/chart" uri="{C3380CC4-5D6E-409C-BE32-E72D297353CC}">
                <c16:uniqueId val="{00000008-C486-4167-8002-0794DD94CC5C}"/>
              </c:ext>
            </c:extLst>
          </c:dPt>
          <c:dPt>
            <c:idx val="11"/>
            <c:invertIfNegative val="0"/>
            <c:bubble3D val="0"/>
            <c:spPr>
              <a:solidFill>
                <a:srgbClr val="BCBBBB"/>
              </a:solidFill>
              <a:ln>
                <a:noFill/>
              </a:ln>
              <a:effectLst/>
            </c:spPr>
            <c:extLst>
              <c:ext xmlns:c16="http://schemas.microsoft.com/office/drawing/2014/chart" uri="{C3380CC4-5D6E-409C-BE32-E72D297353CC}">
                <c16:uniqueId val="{00000009-C486-4167-8002-0794DD94CC5C}"/>
              </c:ext>
            </c:extLst>
          </c:dPt>
          <c:dPt>
            <c:idx val="13"/>
            <c:invertIfNegative val="0"/>
            <c:bubble3D val="0"/>
            <c:spPr>
              <a:solidFill>
                <a:srgbClr val="BCBBBB"/>
              </a:solidFill>
              <a:ln>
                <a:noFill/>
              </a:ln>
              <a:effectLst/>
            </c:spPr>
            <c:extLst>
              <c:ext xmlns:c16="http://schemas.microsoft.com/office/drawing/2014/chart" uri="{C3380CC4-5D6E-409C-BE32-E72D297353CC}">
                <c16:uniqueId val="{00000000-FA7C-4CEA-BFA9-E7BE791D6227}"/>
              </c:ext>
            </c:extLst>
          </c:dPt>
          <c:dPt>
            <c:idx val="15"/>
            <c:invertIfNegative val="0"/>
            <c:bubble3D val="0"/>
            <c:spPr>
              <a:solidFill>
                <a:srgbClr val="BCBBBB"/>
              </a:solidFill>
              <a:ln>
                <a:noFill/>
              </a:ln>
              <a:effectLst/>
            </c:spPr>
            <c:extLst>
              <c:ext xmlns:c16="http://schemas.microsoft.com/office/drawing/2014/chart" uri="{C3380CC4-5D6E-409C-BE32-E72D297353CC}">
                <c16:uniqueId val="{00000001-FA7C-4CEA-BFA9-E7BE791D6227}"/>
              </c:ext>
            </c:extLst>
          </c:dPt>
          <c:dPt>
            <c:idx val="17"/>
            <c:invertIfNegative val="0"/>
            <c:bubble3D val="0"/>
            <c:spPr>
              <a:solidFill>
                <a:srgbClr val="BCBBBB"/>
              </a:solidFill>
              <a:ln>
                <a:noFill/>
              </a:ln>
              <a:effectLst/>
            </c:spPr>
            <c:extLst>
              <c:ext xmlns:c16="http://schemas.microsoft.com/office/drawing/2014/chart" uri="{C3380CC4-5D6E-409C-BE32-E72D297353CC}">
                <c16:uniqueId val="{00000002-FA7C-4CEA-BFA9-E7BE791D6227}"/>
              </c:ext>
            </c:extLst>
          </c:dPt>
          <c:dPt>
            <c:idx val="19"/>
            <c:invertIfNegative val="0"/>
            <c:bubble3D val="0"/>
            <c:spPr>
              <a:solidFill>
                <a:srgbClr val="BCBBBB"/>
              </a:solidFill>
              <a:ln>
                <a:noFill/>
              </a:ln>
              <a:effectLst/>
            </c:spPr>
            <c:extLst>
              <c:ext xmlns:c16="http://schemas.microsoft.com/office/drawing/2014/chart" uri="{C3380CC4-5D6E-409C-BE32-E72D297353CC}">
                <c16:uniqueId val="{00000003-FA7C-4CEA-BFA9-E7BE791D6227}"/>
              </c:ext>
            </c:extLst>
          </c:dPt>
          <c:dPt>
            <c:idx val="21"/>
            <c:invertIfNegative val="0"/>
            <c:bubble3D val="0"/>
            <c:spPr>
              <a:solidFill>
                <a:srgbClr val="BCBBBB"/>
              </a:solidFill>
              <a:ln>
                <a:noFill/>
              </a:ln>
              <a:effectLst/>
            </c:spPr>
            <c:extLst>
              <c:ext xmlns:c16="http://schemas.microsoft.com/office/drawing/2014/chart" uri="{C3380CC4-5D6E-409C-BE32-E72D297353CC}">
                <c16:uniqueId val="{00000004-FA7C-4CEA-BFA9-E7BE791D6227}"/>
              </c:ext>
            </c:extLst>
          </c:dPt>
          <c:dPt>
            <c:idx val="23"/>
            <c:invertIfNegative val="0"/>
            <c:bubble3D val="0"/>
            <c:spPr>
              <a:solidFill>
                <a:srgbClr val="BCBBBB"/>
              </a:solidFill>
              <a:ln>
                <a:noFill/>
              </a:ln>
              <a:effectLst/>
            </c:spPr>
            <c:extLst>
              <c:ext xmlns:c16="http://schemas.microsoft.com/office/drawing/2014/chart" uri="{C3380CC4-5D6E-409C-BE32-E72D297353CC}">
                <c16:uniqueId val="{00000005-FA7C-4CEA-BFA9-E7BE791D6227}"/>
              </c:ext>
            </c:extLst>
          </c:dPt>
          <c:dPt>
            <c:idx val="25"/>
            <c:invertIfNegative val="0"/>
            <c:bubble3D val="0"/>
            <c:spPr>
              <a:solidFill>
                <a:srgbClr val="BCBBBB"/>
              </a:solidFill>
              <a:ln>
                <a:noFill/>
              </a:ln>
              <a:effectLst/>
            </c:spPr>
            <c:extLst>
              <c:ext xmlns:c16="http://schemas.microsoft.com/office/drawing/2014/chart" uri="{C3380CC4-5D6E-409C-BE32-E72D297353CC}">
                <c16:uniqueId val="{0000001E-B927-422C-A849-55451FAF43C9}"/>
              </c:ext>
            </c:extLst>
          </c:dPt>
          <c:dPt>
            <c:idx val="27"/>
            <c:invertIfNegative val="0"/>
            <c:bubble3D val="0"/>
            <c:spPr>
              <a:solidFill>
                <a:srgbClr val="BCBBBB"/>
              </a:solidFill>
              <a:ln>
                <a:noFill/>
              </a:ln>
              <a:effectLst/>
            </c:spPr>
            <c:extLst>
              <c:ext xmlns:c16="http://schemas.microsoft.com/office/drawing/2014/chart" uri="{C3380CC4-5D6E-409C-BE32-E72D297353CC}">
                <c16:uniqueId val="{0000001F-B927-422C-A849-55451FAF43C9}"/>
              </c:ext>
            </c:extLst>
          </c:dPt>
          <c:dPt>
            <c:idx val="29"/>
            <c:invertIfNegative val="0"/>
            <c:bubble3D val="0"/>
            <c:spPr>
              <a:solidFill>
                <a:srgbClr val="BCBBBB"/>
              </a:solidFill>
              <a:ln>
                <a:noFill/>
              </a:ln>
              <a:effectLst/>
            </c:spPr>
            <c:extLst>
              <c:ext xmlns:c16="http://schemas.microsoft.com/office/drawing/2014/chart" uri="{C3380CC4-5D6E-409C-BE32-E72D297353CC}">
                <c16:uniqueId val="{00000021-B927-422C-A849-55451FAF43C9}"/>
              </c:ext>
            </c:extLst>
          </c:dPt>
          <c:dPt>
            <c:idx val="31"/>
            <c:invertIfNegative val="0"/>
            <c:bubble3D val="0"/>
            <c:spPr>
              <a:solidFill>
                <a:srgbClr val="BCBBBB"/>
              </a:solidFill>
              <a:ln>
                <a:noFill/>
              </a:ln>
              <a:effectLst/>
            </c:spPr>
            <c:extLst>
              <c:ext xmlns:c16="http://schemas.microsoft.com/office/drawing/2014/chart" uri="{C3380CC4-5D6E-409C-BE32-E72D297353CC}">
                <c16:uniqueId val="{00000022-B927-422C-A849-55451FAF43C9}"/>
              </c:ext>
            </c:extLst>
          </c:dPt>
          <c:dLbls>
            <c:dLbl>
              <c:idx val="19"/>
              <c:layout>
                <c:manualLayout>
                  <c:x val="-7.995883945599783E-3"/>
                  <c:y val="5.567886368330917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A7C-4CEA-BFA9-E7BE791D6227}"/>
                </c:ext>
              </c:extLst>
            </c:dLbl>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pt idx="18">
                    <c:v>Total</c:v>
                  </c:pt>
                  <c:pt idx="19">
                    <c:v>Beauty Care</c:v>
                  </c:pt>
                </c:lvl>
                <c:lvl>
                  <c:pt idx="0">
                    <c:v>Sunscreen Cosmetics Crema</c:v>
                  </c:pt>
                  <c:pt idx="2">
                    <c:v>Sunscreen Cosmetics Liquido</c:v>
                  </c:pt>
                  <c:pt idx="4">
                    <c:v>Sunscreen Derma Crema</c:v>
                  </c:pt>
                  <c:pt idx="6">
                    <c:v>Sunscreen Cosmetics Gel</c:v>
                  </c:pt>
                  <c:pt idx="8">
                    <c:v>Sunscreen Sport Liquido</c:v>
                  </c:pt>
                  <c:pt idx="10">
                    <c:v>Sunscreen Sport Crema</c:v>
                  </c:pt>
                  <c:pt idx="12">
                    <c:v>Sunscreen Cosmetics Locion</c:v>
                  </c:pt>
                  <c:pt idx="14">
                    <c:v>Sunscreen Derma Fluido</c:v>
                  </c:pt>
                  <c:pt idx="16">
                    <c:v>Sunscreen Derma Gel</c:v>
                  </c:pt>
                  <c:pt idx="18">
                    <c:v>Sunscreen Derma Liquido</c:v>
                  </c:pt>
                </c:lvl>
                <c:lvl>
                  <c:pt idx="0">
                    <c:v>Sunscreen</c:v>
                  </c:pt>
                </c:lvl>
              </c:multiLvlStrCache>
            </c:multiLvlStrRef>
          </c:cat>
          <c:val>
            <c:numRef>
              <c:f>Sheet1!$D$2:$D$21</c:f>
              <c:numCache>
                <c:formatCode>General</c:formatCode>
                <c:ptCount val="20"/>
                <c:pt idx="0">
                  <c:v>440.2</c:v>
                </c:pt>
                <c:pt idx="1">
                  <c:v>0</c:v>
                </c:pt>
                <c:pt idx="2">
                  <c:v>384.5</c:v>
                </c:pt>
                <c:pt idx="3">
                  <c:v>12.5</c:v>
                </c:pt>
                <c:pt idx="4">
                  <c:v>261.7</c:v>
                </c:pt>
                <c:pt idx="5">
                  <c:v>0</c:v>
                </c:pt>
                <c:pt idx="6">
                  <c:v>91.2</c:v>
                </c:pt>
                <c:pt idx="7">
                  <c:v>0</c:v>
                </c:pt>
                <c:pt idx="8">
                  <c:v>72.3</c:v>
                </c:pt>
                <c:pt idx="9">
                  <c:v>0</c:v>
                </c:pt>
                <c:pt idx="10">
                  <c:v>54.9</c:v>
                </c:pt>
                <c:pt idx="11">
                  <c:v>0</c:v>
                </c:pt>
                <c:pt idx="12">
                  <c:v>49.8</c:v>
                </c:pt>
                <c:pt idx="13">
                  <c:v>0</c:v>
                </c:pt>
                <c:pt idx="14">
                  <c:v>44.9</c:v>
                </c:pt>
                <c:pt idx="15">
                  <c:v>0</c:v>
                </c:pt>
                <c:pt idx="16">
                  <c:v>38.6</c:v>
                </c:pt>
                <c:pt idx="17">
                  <c:v>0</c:v>
                </c:pt>
                <c:pt idx="18">
                  <c:v>35.6</c:v>
                </c:pt>
                <c:pt idx="1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Sheet1!$E$1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1308.64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2-94AD-4A48-B13C-8238A33C3E0C}"/>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3-94AD-4A48-B13C-8238A33C3E0C}"/>
                </c:ext>
              </c:extLst>
            </c:dLbl>
            <c:dLbl>
              <c:idx val="2"/>
              <c:tx>
                <c:rich>
                  <a:bodyPr/>
                  <a:lstStyle/>
                  <a:p>
                    <a:r>
                      <a:t>1333.14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4-94AD-4A48-B13C-8238A33C3E0C}"/>
                </c:ext>
              </c:extLst>
            </c:dLbl>
            <c:dLbl>
              <c:idx val="3"/>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5-94AD-4A48-B13C-8238A33C3E0C}"/>
                </c:ext>
              </c:extLst>
            </c:dLbl>
            <c:dLbl>
              <c:idx val="4"/>
              <c:tx>
                <c:rich>
                  <a:bodyPr/>
                  <a:lstStyle/>
                  <a:p>
                    <a:r>
                      <a:t>4196.25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A-E8EA-4717-88FE-390351C2981A}"/>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B-E8EA-4717-88FE-390351C2981A}"/>
                </c:ext>
              </c:extLst>
            </c:dLbl>
            <c:dLbl>
              <c:idx val="6"/>
              <c:tx>
                <c:rich>
                  <a:bodyPr/>
                  <a:lstStyle/>
                  <a:p>
                    <a:r>
                      <a:t>1392.42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C-E8EA-4717-88FE-390351C2981A}"/>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D-E8EA-4717-88FE-390351C2981A}"/>
                </c:ext>
              </c:extLst>
            </c:dLbl>
            <c:dLbl>
              <c:idx val="8"/>
              <c:tx>
                <c:rich>
                  <a:bodyPr/>
                  <a:lstStyle/>
                  <a:p>
                    <a:r>
                      <a:t>1196.97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E-E8EA-4717-88FE-390351C2981A}"/>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F-E8EA-4717-88FE-390351C2981A}"/>
                </c:ext>
              </c:extLst>
            </c:dLbl>
            <c:dLbl>
              <c:idx val="10"/>
              <c:tx>
                <c:rich>
                  <a:bodyPr/>
                  <a:lstStyle/>
                  <a:p>
                    <a:r>
                      <a:t>862.07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0-E8EA-4717-88FE-390351C2981A}"/>
                </c:ext>
              </c:extLst>
            </c:dLbl>
            <c:dLbl>
              <c:idx val="1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1-E8EA-4717-88FE-390351C2981A}"/>
                </c:ext>
              </c:extLst>
            </c:dLbl>
            <c:dLbl>
              <c:idx val="12"/>
              <c:tx>
                <c:rich>
                  <a:bodyPr/>
                  <a:lstStyle/>
                  <a:p>
                    <a:r>
                      <a:t>1373.74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2-E8EA-4717-88FE-390351C2981A}"/>
                </c:ext>
              </c:extLst>
            </c:dLbl>
            <c:dLbl>
              <c:idx val="1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3-E8EA-4717-88FE-390351C2981A}"/>
                </c:ext>
              </c:extLst>
            </c:dLbl>
            <c:dLbl>
              <c:idx val="14"/>
              <c:tx>
                <c:rich>
                  <a:bodyPr/>
                  <a:lstStyle/>
                  <a:p>
                    <a:r>
                      <a:t>13667.19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4-E8EA-4717-88FE-390351C2981A}"/>
                </c:ext>
              </c:extLst>
            </c:dLbl>
            <c:dLbl>
              <c:idx val="1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5-E8EA-4717-88FE-390351C2981A}"/>
                </c:ext>
              </c:extLst>
            </c:dLbl>
            <c:dLbl>
              <c:idx val="16"/>
              <c:tx>
                <c:rich>
                  <a:bodyPr/>
                  <a:lstStyle/>
                  <a:p>
                    <a:r>
                      <a:t>4308.22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6-E8EA-4717-88FE-390351C2981A}"/>
                </c:ext>
              </c:extLst>
            </c:dLbl>
            <c:dLbl>
              <c:idx val="1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7-E8EA-4717-88FE-390351C2981A}"/>
                </c:ext>
              </c:extLst>
            </c:dLbl>
            <c:dLbl>
              <c:idx val="18"/>
              <c:tx>
                <c:rich>
                  <a:bodyPr/>
                  <a:lstStyle/>
                  <a:p>
                    <a:r>
                      <a:t>5583.2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8-E8EA-4717-88FE-390351C2981A}"/>
                </c:ext>
              </c:extLst>
            </c:dLbl>
            <c:dLbl>
              <c:idx val="1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39-E8EA-4717-88FE-390351C2981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Sheet1!$A$2:$C$21</c:f>
              <c:multiLvlStrCache>
                <c:ptCount val="20"/>
                <c:lvl>
                  <c:pt idx="0">
                    <c:v>Total</c:v>
                  </c:pt>
                  <c:pt idx="1">
                    <c:v>Beauty Care</c:v>
                  </c:pt>
                  <c:pt idx="2">
                    <c:v>Total</c:v>
                  </c:pt>
                  <c:pt idx="3">
                    <c:v>Beauty Care</c:v>
                  </c:pt>
                  <c:pt idx="4">
                    <c:v>Total</c:v>
                  </c:pt>
                  <c:pt idx="5">
                    <c:v>Beauty Care</c:v>
                  </c:pt>
                  <c:pt idx="6">
                    <c:v>Total</c:v>
                  </c:pt>
                  <c:pt idx="7">
                    <c:v>Beauty Care</c:v>
                  </c:pt>
                  <c:pt idx="8">
                    <c:v>Total</c:v>
                  </c:pt>
                  <c:pt idx="9">
                    <c:v>Beauty Care</c:v>
                  </c:pt>
                  <c:pt idx="10">
                    <c:v>Total</c:v>
                  </c:pt>
                  <c:pt idx="11">
                    <c:v>Beauty Care</c:v>
                  </c:pt>
                  <c:pt idx="12">
                    <c:v>Total</c:v>
                  </c:pt>
                  <c:pt idx="13">
                    <c:v>Beauty Care</c:v>
                  </c:pt>
                  <c:pt idx="14">
                    <c:v>Total</c:v>
                  </c:pt>
                  <c:pt idx="15">
                    <c:v>Beauty Care</c:v>
                  </c:pt>
                  <c:pt idx="16">
                    <c:v>Total</c:v>
                  </c:pt>
                  <c:pt idx="17">
                    <c:v>Beauty Care</c:v>
                  </c:pt>
                  <c:pt idx="18">
                    <c:v>Total</c:v>
                  </c:pt>
                  <c:pt idx="19">
                    <c:v>Beauty Care</c:v>
                  </c:pt>
                </c:lvl>
                <c:lvl>
                  <c:pt idx="0">
                    <c:v>Sunscreen Cosmetics Crema</c:v>
                  </c:pt>
                  <c:pt idx="2">
                    <c:v>Sunscreen Cosmetics Liquido</c:v>
                  </c:pt>
                  <c:pt idx="4">
                    <c:v>Sunscreen Derma Crema</c:v>
                  </c:pt>
                  <c:pt idx="6">
                    <c:v>Sunscreen Cosmetics Gel</c:v>
                  </c:pt>
                  <c:pt idx="8">
                    <c:v>Sunscreen Sport Liquido</c:v>
                  </c:pt>
                  <c:pt idx="10">
                    <c:v>Sunscreen Sport Crema</c:v>
                  </c:pt>
                  <c:pt idx="12">
                    <c:v>Sunscreen Cosmetics Locion</c:v>
                  </c:pt>
                  <c:pt idx="14">
                    <c:v>Sunscreen Derma Fluido</c:v>
                  </c:pt>
                  <c:pt idx="16">
                    <c:v>Sunscreen Derma Gel</c:v>
                  </c:pt>
                  <c:pt idx="18">
                    <c:v>Sunscreen Derma Liquido</c:v>
                  </c:pt>
                </c:lvl>
                <c:lvl>
                  <c:pt idx="0">
                    <c:v>Sunscreen</c:v>
                  </c:pt>
                </c:lvl>
              </c:multiLvlStrCache>
            </c:multiLvlStrRef>
          </c:cat>
          <c:val>
            <c:numRef>
              <c:f>Sheet1!$E$2:$E$21</c:f>
              <c:numCache>
                <c:formatCode>General</c:formatCode>
                <c:ptCount val="20"/>
                <c:pt idx="0">
                  <c:v>1308.6448</c:v>
                </c:pt>
                <c:pt idx="1">
                  <c:v>0</c:v>
                </c:pt>
                <c:pt idx="2">
                  <c:v>1333.1419000000001</c:v>
                </c:pt>
                <c:pt idx="3">
                  <c:v>4025.5318000000002</c:v>
                </c:pt>
                <c:pt idx="4">
                  <c:v>4196.2502999999997</c:v>
                </c:pt>
                <c:pt idx="5">
                  <c:v>0</c:v>
                </c:pt>
                <c:pt idx="6">
                  <c:v>1392.4169999999999</c:v>
                </c:pt>
                <c:pt idx="7">
                  <c:v>0</c:v>
                </c:pt>
                <c:pt idx="8">
                  <c:v>1196.9727</c:v>
                </c:pt>
                <c:pt idx="9">
                  <c:v>0</c:v>
                </c:pt>
                <c:pt idx="10">
                  <c:v>862.07090000000005</c:v>
                </c:pt>
                <c:pt idx="11">
                  <c:v>0</c:v>
                </c:pt>
                <c:pt idx="12">
                  <c:v>1373.7351000000001</c:v>
                </c:pt>
                <c:pt idx="13">
                  <c:v>0</c:v>
                </c:pt>
                <c:pt idx="14">
                  <c:v>13667.1875</c:v>
                </c:pt>
                <c:pt idx="15">
                  <c:v>0</c:v>
                </c:pt>
                <c:pt idx="16">
                  <c:v>4308.2188999999998</c:v>
                </c:pt>
                <c:pt idx="17">
                  <c:v>0</c:v>
                </c:pt>
                <c:pt idx="18">
                  <c:v>5583.1962000000003</c:v>
                </c:pt>
                <c:pt idx="1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w="19050" cap="flat" cmpd="sng" algn="ctr">
            <a:solidFill>
              <a:schemeClr val="bg2"/>
            </a:solid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1"/>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5C73-416A-9B63-126106829E3D}"/>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Banded Pack</c:v>
                  </c:pt>
                  <c:pt idx="4">
                    <c:v>After Sun</c:v>
                  </c:pt>
                  <c:pt idx="6">
                    <c:v>Tanning</c:v>
                  </c:pt>
                </c:lvl>
              </c:multiLvlStrCache>
            </c:multiLvlStrRef>
          </c:cat>
          <c:val>
            <c:numRef>
              <c:f>Sheet1!$C$2:$C$9</c:f>
              <c:numCache>
                <c:formatCode>General</c:formatCode>
                <c:ptCount val="8"/>
                <c:pt idx="0">
                  <c:v>3929.3</c:v>
                </c:pt>
                <c:pt idx="1">
                  <c:v>349</c:v>
                </c:pt>
                <c:pt idx="2">
                  <c:v>64.5</c:v>
                </c:pt>
                <c:pt idx="3">
                  <c:v>1.3</c:v>
                </c:pt>
                <c:pt idx="4">
                  <c:v>47.9</c:v>
                </c:pt>
                <c:pt idx="5">
                  <c:v>13.3</c:v>
                </c:pt>
                <c:pt idx="6">
                  <c:v>47.7</c:v>
                </c:pt>
                <c:pt idx="7">
                  <c:v>23.3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2435.27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C73-416A-9B63-126106829E3D}"/>
                </c:ext>
              </c:extLst>
            </c:dLbl>
            <c:dLbl>
              <c:idx val="1"/>
              <c:tx>
                <c:rich>
                  <a:bodyPr/>
                  <a:lstStyle/>
                  <a:p>
                    <a:r>
                      <a:t>1214.36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C73-416A-9B63-126106829E3D}"/>
                </c:ext>
              </c:extLst>
            </c:dLbl>
            <c:dLbl>
              <c:idx val="2"/>
              <c:tx>
                <c:rich>
                  <a:bodyPr/>
                  <a:lstStyle/>
                  <a:p>
                    <a:r>
                      <a:t>5580.93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C73-416A-9B63-126106829E3D}"/>
                </c:ext>
              </c:extLst>
            </c:dLbl>
            <c:dLbl>
              <c:idx val="3"/>
              <c:tx>
                <c:rich>
                  <a:bodyPr/>
                  <a:lstStyle/>
                  <a:p>
                    <a:r>
                      <a:t>1097.6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C73-416A-9B63-126106829E3D}"/>
                </c:ext>
              </c:extLst>
            </c:dLbl>
            <c:dLbl>
              <c:idx val="4"/>
              <c:tx>
                <c:rich>
                  <a:bodyPr/>
                  <a:lstStyle/>
                  <a:p>
                    <a:r>
                      <a:t>575.82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C73-416A-9B63-126106829E3D}"/>
                </c:ext>
              </c:extLst>
            </c:dLbl>
            <c:dLbl>
              <c:idx val="5"/>
              <c:tx>
                <c:rich>
                  <a:bodyPr/>
                  <a:lstStyle/>
                  <a:p>
                    <a:r>
                      <a:t>717.25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C73-416A-9B63-126106829E3D}"/>
                </c:ext>
              </c:extLst>
            </c:dLbl>
            <c:dLbl>
              <c:idx val="6"/>
              <c:tx>
                <c:rich>
                  <a:bodyPr/>
                  <a:lstStyle/>
                  <a:p>
                    <a:r>
                      <a:t>1124.76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5C73-416A-9B63-126106829E3D}"/>
                </c:ext>
              </c:extLst>
            </c:dLbl>
            <c:dLbl>
              <c:idx val="7"/>
              <c:tx>
                <c:rich>
                  <a:bodyPr/>
                  <a:lstStyle/>
                  <a:p>
                    <a:r>
                      <a:t>1090.14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5C73-416A-9B63-126106829E3D}"/>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Banded Pack</c:v>
                  </c:pt>
                  <c:pt idx="4">
                    <c:v>After Sun</c:v>
                  </c:pt>
                  <c:pt idx="6">
                    <c:v>Tanning</c:v>
                  </c:pt>
                </c:lvl>
              </c:multiLvlStrCache>
            </c:multiLvlStrRef>
          </c:cat>
          <c:val>
            <c:numRef>
              <c:f>Sheet1!$D$2:$D$9</c:f>
              <c:numCache>
                <c:formatCode>General</c:formatCode>
                <c:ptCount val="8"/>
                <c:pt idx="0">
                  <c:v>2435.2701999999999</c:v>
                </c:pt>
                <c:pt idx="1">
                  <c:v>1214.3632</c:v>
                </c:pt>
                <c:pt idx="2">
                  <c:v>5580.9314999999997</c:v>
                </c:pt>
                <c:pt idx="3">
                  <c:v>1097.6007</c:v>
                </c:pt>
                <c:pt idx="4">
                  <c:v>575.82299999999998</c:v>
                </c:pt>
                <c:pt idx="5">
                  <c:v>717.25459999999998</c:v>
                </c:pt>
                <c:pt idx="6">
                  <c:v>1124.7554</c:v>
                </c:pt>
                <c:pt idx="7">
                  <c:v>1090.1368</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0E1A-4F7A-86F2-0404D5C4CB86}"/>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Banded Pack</c:v>
                  </c:pt>
                  <c:pt idx="4">
                    <c:v>Tanning</c:v>
                  </c:pt>
                  <c:pt idx="6">
                    <c:v>After Sun</c:v>
                  </c:pt>
                </c:lvl>
              </c:multiLvlStrCache>
            </c:multiLvlStrRef>
          </c:cat>
          <c:val>
            <c:numRef>
              <c:f>Sheet1!$C$2:$C$9</c:f>
              <c:numCache>
                <c:formatCode>General</c:formatCode>
                <c:ptCount val="8"/>
                <c:pt idx="0">
                  <c:v>3574.1</c:v>
                </c:pt>
                <c:pt idx="1">
                  <c:v>338.2</c:v>
                </c:pt>
                <c:pt idx="2">
                  <c:v>62.6</c:v>
                </c:pt>
                <c:pt idx="3">
                  <c:v>1.3</c:v>
                </c:pt>
                <c:pt idx="4">
                  <c:v>46.4</c:v>
                </c:pt>
                <c:pt idx="5">
                  <c:v>22.5</c:v>
                </c:pt>
                <c:pt idx="6">
                  <c:v>45.6</c:v>
                </c:pt>
                <c:pt idx="7">
                  <c:v>12.5</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2479.59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0E1A-4F7A-86F2-0404D5C4CB86}"/>
                </c:ext>
              </c:extLst>
            </c:dLbl>
            <c:dLbl>
              <c:idx val="1"/>
              <c:tx>
                <c:rich>
                  <a:bodyPr/>
                  <a:lstStyle/>
                  <a:p>
                    <a:r>
                      <a:t>1227.4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0E1A-4F7A-86F2-0404D5C4CB86}"/>
                </c:ext>
              </c:extLst>
            </c:dLbl>
            <c:dLbl>
              <c:idx val="2"/>
              <c:tx>
                <c:rich>
                  <a:bodyPr/>
                  <a:lstStyle/>
                  <a:p>
                    <a:r>
                      <a:t>6726.97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0E1A-4F7A-86F2-0404D5C4CB86}"/>
                </c:ext>
              </c:extLst>
            </c:dLbl>
            <c:dLbl>
              <c:idx val="3"/>
              <c:tx>
                <c:rich>
                  <a:bodyPr/>
                  <a:lstStyle/>
                  <a:p>
                    <a:r>
                      <a:t>1154.75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0E1A-4F7A-86F2-0404D5C4CB86}"/>
                </c:ext>
              </c:extLst>
            </c:dLbl>
            <c:dLbl>
              <c:idx val="4"/>
              <c:tx>
                <c:rich>
                  <a:bodyPr/>
                  <a:lstStyle/>
                  <a:p>
                    <a:r>
                      <a:t>1150.03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0E1A-4F7A-86F2-0404D5C4CB86}"/>
                </c:ext>
              </c:extLst>
            </c:dLbl>
            <c:dLbl>
              <c:idx val="5"/>
              <c:tx>
                <c:rich>
                  <a:bodyPr/>
                  <a:lstStyle/>
                  <a:p>
                    <a:r>
                      <a:t>1099.09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0E1A-4F7A-86F2-0404D5C4CB86}"/>
                </c:ext>
              </c:extLst>
            </c:dLbl>
            <c:dLbl>
              <c:idx val="6"/>
              <c:tx>
                <c:rich>
                  <a:bodyPr/>
                  <a:lstStyle/>
                  <a:p>
                    <a:r>
                      <a:t>579.65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0E1A-4F7A-86F2-0404D5C4CB86}"/>
                </c:ext>
              </c:extLst>
            </c:dLbl>
            <c:dLbl>
              <c:idx val="7"/>
              <c:tx>
                <c:rich>
                  <a:bodyPr/>
                  <a:lstStyle/>
                  <a:p>
                    <a:r>
                      <a:t>720.98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0E1A-4F7A-86F2-0404D5C4CB8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Banded Pack</c:v>
                  </c:pt>
                  <c:pt idx="4">
                    <c:v>Tanning</c:v>
                  </c:pt>
                  <c:pt idx="6">
                    <c:v>After Sun</c:v>
                  </c:pt>
                </c:lvl>
              </c:multiLvlStrCache>
            </c:multiLvlStrRef>
          </c:cat>
          <c:val>
            <c:numRef>
              <c:f>Sheet1!$D$2:$D$9</c:f>
              <c:numCache>
                <c:formatCode>General</c:formatCode>
                <c:ptCount val="8"/>
                <c:pt idx="0">
                  <c:v>2479.5925999999999</c:v>
                </c:pt>
                <c:pt idx="1">
                  <c:v>1227.3973000000001</c:v>
                </c:pt>
                <c:pt idx="2">
                  <c:v>6726.9660999999996</c:v>
                </c:pt>
                <c:pt idx="3">
                  <c:v>1154.7472</c:v>
                </c:pt>
                <c:pt idx="4">
                  <c:v>1150.0271</c:v>
                </c:pt>
                <c:pt idx="5">
                  <c:v>1099.0913</c:v>
                </c:pt>
                <c:pt idx="6">
                  <c:v>579.65430000000003</c:v>
                </c:pt>
                <c:pt idx="7">
                  <c:v>720.98289999999997</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Hawaiian Tropic</c:v>
                  </c:pt>
                  <c:pt idx="2">
                    <c:v>Total</c:v>
                  </c:pt>
                  <c:pt idx="3">
                    <c:v>Hawaiian Tropic</c:v>
                  </c:pt>
                </c:lvl>
                <c:lvl>
                  <c:pt idx="0">
                    <c:v>Sunscreen</c:v>
                  </c:pt>
                  <c:pt idx="2">
                    <c:v>Banded Pack</c:v>
                  </c:pt>
                </c:lvl>
              </c:multiLvlStrCache>
            </c:multiLvlStrRef>
          </c:cat>
          <c:val>
            <c:numRef>
              <c:f>Sheet1!$C$2:$C$5</c:f>
              <c:numCache>
                <c:formatCode>General</c:formatCode>
                <c:ptCount val="4"/>
                <c:pt idx="0">
                  <c:v>2003.1</c:v>
                </c:pt>
                <c:pt idx="1">
                  <c:v>91</c:v>
                </c:pt>
                <c:pt idx="2">
                  <c:v>43.6</c:v>
                </c:pt>
                <c:pt idx="3">
                  <c:v>1.3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4291.74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F870-45AB-A365-6C0209B82485}"/>
                </c:ext>
              </c:extLst>
            </c:dLbl>
            <c:dLbl>
              <c:idx val="1"/>
              <c:tx>
                <c:rich>
                  <a:bodyPr/>
                  <a:lstStyle/>
                  <a:p>
                    <a:r>
                      <a:t>1281.88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F870-45AB-A365-6C0209B82485}"/>
                </c:ext>
              </c:extLst>
            </c:dLbl>
            <c:dLbl>
              <c:idx val="2"/>
              <c:tx>
                <c:rich>
                  <a:bodyPr/>
                  <a:lstStyle/>
                  <a:p>
                    <a:r>
                      <a:t>8097.14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F870-45AB-A365-6C0209B82485}"/>
                </c:ext>
              </c:extLst>
            </c:dLbl>
            <c:dLbl>
              <c:idx val="3"/>
              <c:tx>
                <c:rich>
                  <a:bodyPr/>
                  <a:lstStyle/>
                  <a:p>
                    <a:r>
                      <a:t>1142.87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F870-45AB-A365-6C0209B82485}"/>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Hawaiian Tropic</c:v>
                  </c:pt>
                  <c:pt idx="2">
                    <c:v>Total</c:v>
                  </c:pt>
                  <c:pt idx="3">
                    <c:v>Hawaiian Tropic</c:v>
                  </c:pt>
                </c:lvl>
                <c:lvl>
                  <c:pt idx="0">
                    <c:v>Sunscreen</c:v>
                  </c:pt>
                  <c:pt idx="2">
                    <c:v>Banded Pack</c:v>
                  </c:pt>
                </c:lvl>
              </c:multiLvlStrCache>
            </c:multiLvlStrRef>
          </c:cat>
          <c:val>
            <c:numRef>
              <c:f>Sheet1!$D$2:$D$5</c:f>
              <c:numCache>
                <c:formatCode>General</c:formatCode>
                <c:ptCount val="4"/>
                <c:pt idx="0">
                  <c:v>4291.7371000000003</c:v>
                </c:pt>
                <c:pt idx="1">
                  <c:v>1281.8778</c:v>
                </c:pt>
                <c:pt idx="2">
                  <c:v>8097.1406999999999</c:v>
                </c:pt>
                <c:pt idx="3">
                  <c:v>1142.8697</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Hawaiian Tropic</c:v>
                  </c:pt>
                  <c:pt idx="2">
                    <c:v>Total</c:v>
                  </c:pt>
                  <c:pt idx="3">
                    <c:v>Hawaiian Tropic</c:v>
                  </c:pt>
                </c:lvl>
                <c:lvl>
                  <c:pt idx="0">
                    <c:v>Sunscreen</c:v>
                  </c:pt>
                  <c:pt idx="2">
                    <c:v>After Sun</c:v>
                  </c:pt>
                </c:lvl>
              </c:multiLvlStrCache>
            </c:multiLvlStrRef>
          </c:cat>
          <c:val>
            <c:numRef>
              <c:f>Sheet1!$C$2:$C$5</c:f>
              <c:numCache>
                <c:formatCode>General</c:formatCode>
                <c:ptCount val="4"/>
                <c:pt idx="0">
                  <c:v>25.1</c:v>
                </c:pt>
                <c:pt idx="1">
                  <c:v>1</c:v>
                </c:pt>
                <c:pt idx="2">
                  <c:v>0.4</c:v>
                </c:pt>
                <c:pt idx="3">
                  <c:v>0.3</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1337.74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626E-4AA5-914F-9952BE51721A}"/>
                </c:ext>
              </c:extLst>
            </c:dLbl>
            <c:dLbl>
              <c:idx val="1"/>
              <c:tx>
                <c:rich>
                  <a:bodyPr/>
                  <a:lstStyle/>
                  <a:p>
                    <a:r>
                      <a:t>1074.41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626E-4AA5-914F-9952BE51721A}"/>
                </c:ext>
              </c:extLst>
            </c:dLbl>
            <c:dLbl>
              <c:idx val="2"/>
              <c:tx>
                <c:rich>
                  <a:bodyPr/>
                  <a:lstStyle/>
                  <a:p>
                    <a:r>
                      <a:t>572.21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626E-4AA5-914F-9952BE51721A}"/>
                </c:ext>
              </c:extLst>
            </c:dLbl>
            <c:dLbl>
              <c:idx val="3"/>
              <c:tx>
                <c:rich>
                  <a:bodyPr/>
                  <a:lstStyle/>
                  <a:p>
                    <a:r>
                      <a:t>571.03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626E-4AA5-914F-9952BE51721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Hawaiian Tropic</c:v>
                  </c:pt>
                  <c:pt idx="2">
                    <c:v>Total</c:v>
                  </c:pt>
                  <c:pt idx="3">
                    <c:v>Hawaiian Tropic</c:v>
                  </c:pt>
                </c:lvl>
                <c:lvl>
                  <c:pt idx="0">
                    <c:v>Sunscreen</c:v>
                  </c:pt>
                  <c:pt idx="2">
                    <c:v>After Sun</c:v>
                  </c:pt>
                </c:lvl>
              </c:multiLvlStrCache>
            </c:multiLvlStrRef>
          </c:cat>
          <c:val>
            <c:numRef>
              <c:f>Sheet1!$D$2:$D$5</c:f>
              <c:numCache>
                <c:formatCode>General</c:formatCode>
                <c:ptCount val="4"/>
                <c:pt idx="0">
                  <c:v>1337.7391</c:v>
                </c:pt>
                <c:pt idx="1">
                  <c:v>1074.412</c:v>
                </c:pt>
                <c:pt idx="2">
                  <c:v>572.21349999999995</c:v>
                </c:pt>
                <c:pt idx="3">
                  <c:v>571.02790000000005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648B2300-8347-485B-AE53-7422B45DEF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56B3FD1-D849-4F46-86CB-1C5199E09B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929AC7F5-433C-46F8-80DE-857592000B0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91E5D8D7-5CFE-4AA8-816B-52BFF4C4E7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319F6959-CD58-4578-9166-6AD32ED20F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72DA34F9-3797-4957-A10A-98D04B7A74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B0FEC574-E586-454D-A528-E1A3231BC6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7643DDC9-FC36-4080-9891-FAC112D4E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257.71620000000001</c:v>
                </c:pt>
                <c:pt idx="1">
                  <c:v>247.16579999999999</c:v>
                </c:pt>
                <c:pt idx="2">
                  <c:v>84.560900000000004</c:v>
                </c:pt>
                <c:pt idx="3">
                  <c:v>241.02350000000001</c:v>
                </c:pt>
                <c:pt idx="4">
                  <c:v>75.1477</c:v>
                </c:pt>
                <c:pt idx="5">
                  <c:v>188.10210000000001</c:v>
                </c:pt>
              </c:numCache>
            </c:numRef>
          </c:xVal>
          <c:yVal>
            <c:numRef>
              <c:f>Sheet1!$B$2:$B$7</c:f>
              <c:numCache>
                <c:formatCode>General</c:formatCode>
                <c:ptCount val="6"/>
                <c:pt idx="0">
                  <c:v>1.82</c:v>
                </c:pt>
                <c:pt idx="1">
                  <c:v>0.84399999999999997</c:v>
                </c:pt>
                <c:pt idx="2">
                  <c:v>0.47799999999999998</c:v>
                </c:pt>
                <c:pt idx="3">
                  <c:v>0.78500000000000003</c:v>
                </c:pt>
                <c:pt idx="4">
                  <c:v>0.45300000000000001</c:v>
                </c:pt>
                <c:pt idx="5">
                  <c:v>3.4319999999999999</c:v>
                </c:pt>
              </c:numCache>
            </c:numRef>
          </c:yVal>
          <c:bubbleSize>
            <c:numRef>
              <c:f>Sheet1!$C$2:$C$7</c:f>
              <c:numCache>
                <c:formatCode>General</c:formatCode>
                <c:ptCount val="6"/>
                <c:pt idx="0">
                  <c:v>293211158</c:v>
                </c:pt>
                <c:pt idx="1">
                  <c:v>100232388</c:v>
                </c:pt>
                <c:pt idx="2">
                  <c:v>56357441</c:v>
                </c:pt>
                <c:pt idx="3">
                  <c:v>39291884</c:v>
                </c:pt>
                <c:pt idx="4">
                  <c:v>28495790</c:v>
                </c:pt>
                <c:pt idx="5">
                  <c:v>27380143</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Caribbean Beach</c:v>
                  </c:pt>
                  <c:pt idx="3">
                    <c:v>Banana Boat</c:v>
                  </c:pt>
                  <c:pt idx="4">
                    <c:v>Nuvel</c:v>
                  </c:pt>
                  <c:pt idx="5">
                    <c:v>Garnier</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9"/>
          <c:min val="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836-4440-9E0F-032BB25DBEF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Tanning</c:v>
                  </c:pt>
                  <c:pt idx="4">
                    <c:v>After Sun</c:v>
                  </c:pt>
                  <c:pt idx="6">
                    <c:v>Banded Pack</c:v>
                  </c:pt>
                </c:lvl>
              </c:multiLvlStrCache>
            </c:multiLvlStrRef>
          </c:cat>
          <c:val>
            <c:numRef>
              <c:f>Sheet1!$C$2:$C$9</c:f>
              <c:numCache>
                <c:formatCode>General</c:formatCode>
                <c:ptCount val="8"/>
                <c:pt idx="0">
                  <c:v>1567.1</c:v>
                </c:pt>
                <c:pt idx="1">
                  <c:v>246.5</c:v>
                </c:pt>
                <c:pt idx="2">
                  <c:v>32.5</c:v>
                </c:pt>
                <c:pt idx="3">
                  <c:v>13.3</c:v>
                </c:pt>
                <c:pt idx="4">
                  <c:v>25</c:v>
                </c:pt>
                <c:pt idx="5">
                  <c:v>9.3000000000000007</c:v>
                </c:pt>
                <c:pt idx="6">
                  <c:v>18.899999999999999</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1619.42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7836-4440-9E0F-032BB25DBEF0}"/>
                </c:ext>
              </c:extLst>
            </c:dLbl>
            <c:dLbl>
              <c:idx val="1"/>
              <c:tx>
                <c:rich>
                  <a:bodyPr/>
                  <a:lstStyle/>
                  <a:p>
                    <a:r>
                      <a:t>1210.83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7836-4440-9E0F-032BB25DBEF0}"/>
                </c:ext>
              </c:extLst>
            </c:dLbl>
            <c:dLbl>
              <c:idx val="2"/>
              <c:tx>
                <c:rich>
                  <a:bodyPr/>
                  <a:lstStyle/>
                  <a:p>
                    <a:r>
                      <a:t>1116.29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836-4440-9E0F-032BB25DBEF0}"/>
                </c:ext>
              </c:extLst>
            </c:dLbl>
            <c:dLbl>
              <c:idx val="3"/>
              <c:tx>
                <c:rich>
                  <a:bodyPr/>
                  <a:lstStyle/>
                  <a:p>
                    <a:r>
                      <a:t>1122.92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836-4440-9E0F-032BB25DBEF0}"/>
                </c:ext>
              </c:extLst>
            </c:dLbl>
            <c:dLbl>
              <c:idx val="4"/>
              <c:tx>
                <c:rich>
                  <a:bodyPr/>
                  <a:lstStyle/>
                  <a:p>
                    <a:r>
                      <a:t>577.77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836-4440-9E0F-032BB25DBEF0}"/>
                </c:ext>
              </c:extLst>
            </c:dLbl>
            <c:dLbl>
              <c:idx val="5"/>
              <c:tx>
                <c:rich>
                  <a:bodyPr/>
                  <a:lstStyle/>
                  <a:p>
                    <a:r>
                      <a:t>675.82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836-4440-9E0F-032BB25DBEF0}"/>
                </c:ext>
              </c:extLst>
            </c:dLbl>
            <c:dLbl>
              <c:idx val="6"/>
              <c:tx>
                <c:rich>
                  <a:bodyPr/>
                  <a:lstStyle/>
                  <a:p>
                    <a:r>
                      <a:t>4966.24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836-4440-9E0F-032BB25DBEF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836-4440-9E0F-032BB25DBEF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Hawaiian Tropic</c:v>
                  </c:pt>
                  <c:pt idx="2">
                    <c:v>Total</c:v>
                  </c:pt>
                  <c:pt idx="3">
                    <c:v>Hawaiian Tropic</c:v>
                  </c:pt>
                  <c:pt idx="4">
                    <c:v>Total</c:v>
                  </c:pt>
                  <c:pt idx="5">
                    <c:v>Hawaiian Tropic</c:v>
                  </c:pt>
                  <c:pt idx="6">
                    <c:v>Total</c:v>
                  </c:pt>
                  <c:pt idx="7">
                    <c:v>Hawaiian Tropic</c:v>
                  </c:pt>
                </c:lvl>
                <c:lvl>
                  <c:pt idx="0">
                    <c:v>Sunscreen</c:v>
                  </c:pt>
                  <c:pt idx="2">
                    <c:v>Tanning</c:v>
                  </c:pt>
                  <c:pt idx="4">
                    <c:v>After Sun</c:v>
                  </c:pt>
                  <c:pt idx="6">
                    <c:v>Banded Pack</c:v>
                  </c:pt>
                </c:lvl>
              </c:multiLvlStrCache>
            </c:multiLvlStrRef>
          </c:cat>
          <c:val>
            <c:numRef>
              <c:f>Sheet1!$D$2:$D$9</c:f>
              <c:numCache>
                <c:formatCode>General</c:formatCode>
                <c:ptCount val="8"/>
                <c:pt idx="0">
                  <c:v>1619.4178999999999</c:v>
                </c:pt>
                <c:pt idx="1">
                  <c:v>1210.8336999999999</c:v>
                </c:pt>
                <c:pt idx="2">
                  <c:v>1116.2927</c:v>
                </c:pt>
                <c:pt idx="3">
                  <c:v>1122.9222</c:v>
                </c:pt>
                <c:pt idx="4">
                  <c:v>577.77239999999995</c:v>
                </c:pt>
                <c:pt idx="5">
                  <c:v>675.81579999999997</c:v>
                </c:pt>
                <c:pt idx="6">
                  <c:v>4966.2389999999996</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EB0-4653-BAA2-FAF8C1202B51}"/>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Banded Pack</c:v>
                  </c:pt>
                  <c:pt idx="4">
                    <c:v>After Sun</c:v>
                  </c:pt>
                  <c:pt idx="6">
                    <c:v>Tanning</c:v>
                  </c:pt>
                </c:lvl>
              </c:multiLvlStrCache>
            </c:multiLvlStrRef>
          </c:cat>
          <c:val>
            <c:numRef>
              <c:f>Sheet1!$C$2:$C$9</c:f>
              <c:numCache>
                <c:formatCode>General</c:formatCode>
                <c:ptCount val="8"/>
                <c:pt idx="0">
                  <c:v>3929.3</c:v>
                </c:pt>
                <c:pt idx="1">
                  <c:v>303.10000000000002</c:v>
                </c:pt>
                <c:pt idx="2">
                  <c:v>64.5</c:v>
                </c:pt>
                <c:pt idx="3">
                  <c:v>1</c:v>
                </c:pt>
                <c:pt idx="4">
                  <c:v>47.9</c:v>
                </c:pt>
                <c:pt idx="5">
                  <c:v>21.3</c:v>
                </c:pt>
                <c:pt idx="6">
                  <c:v>47.7</c:v>
                </c:pt>
                <c:pt idx="7">
                  <c:v>4.0999999999999996</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2435.27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6EB0-4653-BAA2-FAF8C1202B51}"/>
                </c:ext>
              </c:extLst>
            </c:dLbl>
            <c:dLbl>
              <c:idx val="1"/>
              <c:tx>
                <c:rich>
                  <a:bodyPr/>
                  <a:lstStyle/>
                  <a:p>
                    <a:r>
                      <a:t>1250.73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6EB0-4653-BAA2-FAF8C1202B51}"/>
                </c:ext>
              </c:extLst>
            </c:dLbl>
            <c:dLbl>
              <c:idx val="2"/>
              <c:tx>
                <c:rich>
                  <a:bodyPr/>
                  <a:lstStyle/>
                  <a:p>
                    <a:r>
                      <a:t>5580.93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EB0-4653-BAA2-FAF8C1202B51}"/>
                </c:ext>
              </c:extLst>
            </c:dLbl>
            <c:dLbl>
              <c:idx val="3"/>
              <c:tx>
                <c:rich>
                  <a:bodyPr/>
                  <a:lstStyle/>
                  <a:p>
                    <a:r>
                      <a:t>970.02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EB0-4653-BAA2-FAF8C1202B51}"/>
                </c:ext>
              </c:extLst>
            </c:dLbl>
            <c:dLbl>
              <c:idx val="4"/>
              <c:tx>
                <c:rich>
                  <a:bodyPr/>
                  <a:lstStyle/>
                  <a:p>
                    <a:r>
                      <a:t>575.82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EB0-4653-BAA2-FAF8C1202B51}"/>
                </c:ext>
              </c:extLst>
            </c:dLbl>
            <c:dLbl>
              <c:idx val="5"/>
              <c:tx>
                <c:rich>
                  <a:bodyPr/>
                  <a:lstStyle/>
                  <a:p>
                    <a:r>
                      <a:t>542.03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EB0-4653-BAA2-FAF8C1202B51}"/>
                </c:ext>
              </c:extLst>
            </c:dLbl>
            <c:dLbl>
              <c:idx val="6"/>
              <c:tx>
                <c:rich>
                  <a:bodyPr/>
                  <a:lstStyle/>
                  <a:p>
                    <a:r>
                      <a:t>1124.76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EB0-4653-BAA2-FAF8C1202B51}"/>
                </c:ext>
              </c:extLst>
            </c:dLbl>
            <c:dLbl>
              <c:idx val="7"/>
              <c:tx>
                <c:rich>
                  <a:bodyPr/>
                  <a:lstStyle/>
                  <a:p>
                    <a:r>
                      <a:t>991.92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EB0-4653-BAA2-FAF8C1202B5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Banded Pack</c:v>
                  </c:pt>
                  <c:pt idx="4">
                    <c:v>After Sun</c:v>
                  </c:pt>
                  <c:pt idx="6">
                    <c:v>Tanning</c:v>
                  </c:pt>
                </c:lvl>
              </c:multiLvlStrCache>
            </c:multiLvlStrRef>
          </c:cat>
          <c:val>
            <c:numRef>
              <c:f>Sheet1!$D$2:$D$9</c:f>
              <c:numCache>
                <c:formatCode>General</c:formatCode>
                <c:ptCount val="8"/>
                <c:pt idx="0">
                  <c:v>2435.2701999999999</c:v>
                </c:pt>
                <c:pt idx="1">
                  <c:v>1250.7266999999999</c:v>
                </c:pt>
                <c:pt idx="2">
                  <c:v>5580.9314999999997</c:v>
                </c:pt>
                <c:pt idx="3">
                  <c:v>970.01520000000005</c:v>
                </c:pt>
                <c:pt idx="4">
                  <c:v>575.82299999999998</c:v>
                </c:pt>
                <c:pt idx="5">
                  <c:v>542.03200000000004</c:v>
                </c:pt>
                <c:pt idx="6">
                  <c:v>1124.7554</c:v>
                </c:pt>
                <c:pt idx="7">
                  <c:v>991.92409999999995</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448C-4BCD-A13A-8A19A6A6C97B}"/>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Banded Pack</c:v>
                  </c:pt>
                  <c:pt idx="4">
                    <c:v>Tanning</c:v>
                  </c:pt>
                  <c:pt idx="6">
                    <c:v>After Sun</c:v>
                  </c:pt>
                </c:lvl>
              </c:multiLvlStrCache>
            </c:multiLvlStrRef>
          </c:cat>
          <c:val>
            <c:numRef>
              <c:f>Sheet1!$C$2:$C$9</c:f>
              <c:numCache>
                <c:formatCode>General</c:formatCode>
                <c:ptCount val="8"/>
                <c:pt idx="0">
                  <c:v>3574.1</c:v>
                </c:pt>
                <c:pt idx="1">
                  <c:v>289.10000000000002</c:v>
                </c:pt>
                <c:pt idx="2">
                  <c:v>62.6</c:v>
                </c:pt>
                <c:pt idx="3">
                  <c:v>0.9</c:v>
                </c:pt>
                <c:pt idx="4">
                  <c:v>46.4</c:v>
                </c:pt>
                <c:pt idx="5">
                  <c:v>4.0999999999999996</c:v>
                </c:pt>
                <c:pt idx="6">
                  <c:v>45.6</c:v>
                </c:pt>
                <c:pt idx="7">
                  <c:v>21.2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2479.59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448C-4BCD-A13A-8A19A6A6C97B}"/>
                </c:ext>
              </c:extLst>
            </c:dLbl>
            <c:dLbl>
              <c:idx val="1"/>
              <c:tx>
                <c:rich>
                  <a:bodyPr/>
                  <a:lstStyle/>
                  <a:p>
                    <a:r>
                      <a:t>1269.76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448C-4BCD-A13A-8A19A6A6C97B}"/>
                </c:ext>
              </c:extLst>
            </c:dLbl>
            <c:dLbl>
              <c:idx val="2"/>
              <c:tx>
                <c:rich>
                  <a:bodyPr/>
                  <a:lstStyle/>
                  <a:p>
                    <a:r>
                      <a:t>6726.97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48C-4BCD-A13A-8A19A6A6C97B}"/>
                </c:ext>
              </c:extLst>
            </c:dLbl>
            <c:dLbl>
              <c:idx val="3"/>
              <c:tx>
                <c:rich>
                  <a:bodyPr/>
                  <a:lstStyle/>
                  <a:p>
                    <a:r>
                      <a:t>1128.87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48C-4BCD-A13A-8A19A6A6C97B}"/>
                </c:ext>
              </c:extLst>
            </c:dLbl>
            <c:dLbl>
              <c:idx val="4"/>
              <c:tx>
                <c:rich>
                  <a:bodyPr/>
                  <a:lstStyle/>
                  <a:p>
                    <a:r>
                      <a:t>1150.03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48C-4BCD-A13A-8A19A6A6C97B}"/>
                </c:ext>
              </c:extLst>
            </c:dLbl>
            <c:dLbl>
              <c:idx val="5"/>
              <c:tx>
                <c:rich>
                  <a:bodyPr/>
                  <a:lstStyle/>
                  <a:p>
                    <a:r>
                      <a:t>1002.18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48C-4BCD-A13A-8A19A6A6C97B}"/>
                </c:ext>
              </c:extLst>
            </c:dLbl>
            <c:dLbl>
              <c:idx val="6"/>
              <c:tx>
                <c:rich>
                  <a:bodyPr/>
                  <a:lstStyle/>
                  <a:p>
                    <a:r>
                      <a:t>579.65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48C-4BCD-A13A-8A19A6A6C97B}"/>
                </c:ext>
              </c:extLst>
            </c:dLbl>
            <c:dLbl>
              <c:idx val="7"/>
              <c:tx>
                <c:rich>
                  <a:bodyPr/>
                  <a:lstStyle/>
                  <a:p>
                    <a:r>
                      <a:t>543.51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48C-4BCD-A13A-8A19A6A6C97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Banded Pack</c:v>
                  </c:pt>
                  <c:pt idx="4">
                    <c:v>Tanning</c:v>
                  </c:pt>
                  <c:pt idx="6">
                    <c:v>After Sun</c:v>
                  </c:pt>
                </c:lvl>
              </c:multiLvlStrCache>
            </c:multiLvlStrRef>
          </c:cat>
          <c:val>
            <c:numRef>
              <c:f>Sheet1!$D$2:$D$9</c:f>
              <c:numCache>
                <c:formatCode>General</c:formatCode>
                <c:ptCount val="8"/>
                <c:pt idx="0">
                  <c:v>2479.5925999999999</c:v>
                </c:pt>
                <c:pt idx="1">
                  <c:v>1269.7615000000001</c:v>
                </c:pt>
                <c:pt idx="2">
                  <c:v>6726.9660999999996</c:v>
                </c:pt>
                <c:pt idx="3">
                  <c:v>1128.8734999999999</c:v>
                </c:pt>
                <c:pt idx="4">
                  <c:v>1150.0271</c:v>
                </c:pt>
                <c:pt idx="5">
                  <c:v>1002.1772</c:v>
                </c:pt>
                <c:pt idx="6">
                  <c:v>579.65430000000003</c:v>
                </c:pt>
                <c:pt idx="7">
                  <c:v>543.51210000000003</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Banana Boat</c:v>
                  </c:pt>
                  <c:pt idx="2">
                    <c:v>Total</c:v>
                  </c:pt>
                  <c:pt idx="3">
                    <c:v>Banana Boat</c:v>
                  </c:pt>
                </c:lvl>
                <c:lvl>
                  <c:pt idx="0">
                    <c:v>Sunscreen</c:v>
                  </c:pt>
                  <c:pt idx="2">
                    <c:v>Banded Pack</c:v>
                  </c:pt>
                </c:lvl>
              </c:multiLvlStrCache>
            </c:multiLvlStrRef>
          </c:cat>
          <c:val>
            <c:numRef>
              <c:f>Sheet1!$C$2:$C$5</c:f>
              <c:numCache>
                <c:formatCode>General</c:formatCode>
                <c:ptCount val="4"/>
                <c:pt idx="0">
                  <c:v>2003.1</c:v>
                </c:pt>
                <c:pt idx="1">
                  <c:v>83.5</c:v>
                </c:pt>
                <c:pt idx="2">
                  <c:v>43.6</c:v>
                </c:pt>
                <c:pt idx="3">
                  <c:v>0.9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4291.74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5447-4F28-9484-90402E8F0107}"/>
                </c:ext>
              </c:extLst>
            </c:dLbl>
            <c:dLbl>
              <c:idx val="1"/>
              <c:tx>
                <c:rich>
                  <a:bodyPr/>
                  <a:lstStyle/>
                  <a:p>
                    <a:r>
                      <a:t>1432.49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5447-4F28-9484-90402E8F0107}"/>
                </c:ext>
              </c:extLst>
            </c:dLbl>
            <c:dLbl>
              <c:idx val="2"/>
              <c:tx>
                <c:rich>
                  <a:bodyPr/>
                  <a:lstStyle/>
                  <a:p>
                    <a:r>
                      <a:t>8097.14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447-4F28-9484-90402E8F0107}"/>
                </c:ext>
              </c:extLst>
            </c:dLbl>
            <c:dLbl>
              <c:idx val="3"/>
              <c:tx>
                <c:rich>
                  <a:bodyPr/>
                  <a:lstStyle/>
                  <a:p>
                    <a:r>
                      <a:t>1132.75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447-4F28-9484-90402E8F010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Banana Boat</c:v>
                  </c:pt>
                  <c:pt idx="2">
                    <c:v>Total</c:v>
                  </c:pt>
                  <c:pt idx="3">
                    <c:v>Banana Boat</c:v>
                  </c:pt>
                </c:lvl>
                <c:lvl>
                  <c:pt idx="0">
                    <c:v>Sunscreen</c:v>
                  </c:pt>
                  <c:pt idx="2">
                    <c:v>Banded Pack</c:v>
                  </c:pt>
                </c:lvl>
              </c:multiLvlStrCache>
            </c:multiLvlStrRef>
          </c:cat>
          <c:val>
            <c:numRef>
              <c:f>Sheet1!$D$2:$D$5</c:f>
              <c:numCache>
                <c:formatCode>General</c:formatCode>
                <c:ptCount val="4"/>
                <c:pt idx="0">
                  <c:v>4291.7371000000003</c:v>
                </c:pt>
                <c:pt idx="1">
                  <c:v>1432.4878000000001</c:v>
                </c:pt>
                <c:pt idx="2">
                  <c:v>8097.1406999999999</c:v>
                </c:pt>
                <c:pt idx="3">
                  <c:v>1132.7529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Banana Boat</c:v>
                  </c:pt>
                  <c:pt idx="2">
                    <c:v>Total</c:v>
                  </c:pt>
                  <c:pt idx="3">
                    <c:v>Banana Boat</c:v>
                  </c:pt>
                </c:lvl>
                <c:lvl>
                  <c:pt idx="0">
                    <c:v>Sunscreen</c:v>
                  </c:pt>
                  <c:pt idx="2">
                    <c:v>After Sun</c:v>
                  </c:pt>
                </c:lvl>
              </c:multiLvlStrCache>
            </c:multiLvlStrRef>
          </c:cat>
          <c:val>
            <c:numRef>
              <c:f>Sheet1!$C$2:$C$5</c:f>
              <c:numCache>
                <c:formatCode>General</c:formatCode>
                <c:ptCount val="4"/>
                <c:pt idx="0">
                  <c:v>25.1</c:v>
                </c:pt>
                <c:pt idx="1">
                  <c:v>2.1</c:v>
                </c:pt>
                <c:pt idx="2">
                  <c:v>0.4</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1337.74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5B14-4E65-9D0D-59B8B9D20B10}"/>
                </c:ext>
              </c:extLst>
            </c:dLbl>
            <c:dLbl>
              <c:idx val="1"/>
              <c:tx>
                <c:rich>
                  <a:bodyPr/>
                  <a:lstStyle/>
                  <a:p>
                    <a:r>
                      <a:t>1179.25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5B14-4E65-9D0D-59B8B9D20B10}"/>
                </c:ext>
              </c:extLst>
            </c:dLbl>
            <c:dLbl>
              <c:idx val="2"/>
              <c:tx>
                <c:rich>
                  <a:bodyPr/>
                  <a:lstStyle/>
                  <a:p>
                    <a:r>
                      <a:t>572.21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5B14-4E65-9D0D-59B8B9D20B10}"/>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5B14-4E65-9D0D-59B8B9D20B1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Banana Boat</c:v>
                  </c:pt>
                  <c:pt idx="2">
                    <c:v>Total</c:v>
                  </c:pt>
                  <c:pt idx="3">
                    <c:v>Banana Boat</c:v>
                  </c:pt>
                </c:lvl>
                <c:lvl>
                  <c:pt idx="0">
                    <c:v>Sunscreen</c:v>
                  </c:pt>
                  <c:pt idx="2">
                    <c:v>After Sun</c:v>
                  </c:pt>
                </c:lvl>
              </c:multiLvlStrCache>
            </c:multiLvlStrRef>
          </c:cat>
          <c:val>
            <c:numRef>
              <c:f>Sheet1!$D$2:$D$5</c:f>
              <c:numCache>
                <c:formatCode>General</c:formatCode>
                <c:ptCount val="4"/>
                <c:pt idx="0">
                  <c:v>1337.7391</c:v>
                </c:pt>
                <c:pt idx="1">
                  <c:v>1179.2475999999999</c:v>
                </c:pt>
                <c:pt idx="2">
                  <c:v>572.21349999999995</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EBDA-4FB2-8474-50E5224CD0FE}"/>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Tanning</c:v>
                  </c:pt>
                  <c:pt idx="4">
                    <c:v>After Sun</c:v>
                  </c:pt>
                  <c:pt idx="6">
                    <c:v>Banded Pack</c:v>
                  </c:pt>
                </c:lvl>
              </c:multiLvlStrCache>
            </c:multiLvlStrRef>
          </c:cat>
          <c:val>
            <c:numRef>
              <c:f>Sheet1!$C$2:$C$9</c:f>
              <c:numCache>
                <c:formatCode>General</c:formatCode>
                <c:ptCount val="8"/>
                <c:pt idx="0">
                  <c:v>1567.1</c:v>
                </c:pt>
                <c:pt idx="1">
                  <c:v>205.3</c:v>
                </c:pt>
                <c:pt idx="2">
                  <c:v>32.5</c:v>
                </c:pt>
                <c:pt idx="3">
                  <c:v>2.8</c:v>
                </c:pt>
                <c:pt idx="4">
                  <c:v>25</c:v>
                </c:pt>
                <c:pt idx="5">
                  <c:v>7.4</c:v>
                </c:pt>
                <c:pt idx="6">
                  <c:v>18.899999999999999</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1619.42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EBDA-4FB2-8474-50E5224CD0FE}"/>
                </c:ext>
              </c:extLst>
            </c:dLbl>
            <c:dLbl>
              <c:idx val="1"/>
              <c:tx>
                <c:rich>
                  <a:bodyPr/>
                  <a:lstStyle/>
                  <a:p>
                    <a:r>
                      <a:t>1216.76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EBDA-4FB2-8474-50E5224CD0FE}"/>
                </c:ext>
              </c:extLst>
            </c:dLbl>
            <c:dLbl>
              <c:idx val="2"/>
              <c:tx>
                <c:rich>
                  <a:bodyPr/>
                  <a:lstStyle/>
                  <a:p>
                    <a:r>
                      <a:t>1116.29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EBDA-4FB2-8474-50E5224CD0FE}"/>
                </c:ext>
              </c:extLst>
            </c:dLbl>
            <c:dLbl>
              <c:idx val="3"/>
              <c:tx>
                <c:rich>
                  <a:bodyPr/>
                  <a:lstStyle/>
                  <a:p>
                    <a:r>
                      <a:t>932.19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EBDA-4FB2-8474-50E5224CD0FE}"/>
                </c:ext>
              </c:extLst>
            </c:dLbl>
            <c:dLbl>
              <c:idx val="4"/>
              <c:tx>
                <c:rich>
                  <a:bodyPr/>
                  <a:lstStyle/>
                  <a:p>
                    <a:r>
                      <a:t>577.77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EBDA-4FB2-8474-50E5224CD0FE}"/>
                </c:ext>
              </c:extLst>
            </c:dLbl>
            <c:dLbl>
              <c:idx val="5"/>
              <c:tx>
                <c:rich>
                  <a:bodyPr/>
                  <a:lstStyle/>
                  <a:p>
                    <a:r>
                      <a:t>439.69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EBDA-4FB2-8474-50E5224CD0FE}"/>
                </c:ext>
              </c:extLst>
            </c:dLbl>
            <c:dLbl>
              <c:idx val="6"/>
              <c:tx>
                <c:rich>
                  <a:bodyPr/>
                  <a:lstStyle/>
                  <a:p>
                    <a:r>
                      <a:t>4966.24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EBDA-4FB2-8474-50E5224CD0FE}"/>
                </c:ext>
              </c:extLst>
            </c:dLbl>
            <c:dLbl>
              <c:idx val="7"/>
              <c:tx>
                <c:rich>
                  <a:bodyPr/>
                  <a:lstStyle/>
                  <a:p>
                    <a:r>
                      <a:t>818.45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EBDA-4FB2-8474-50E5224CD0F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Banana Boat</c:v>
                  </c:pt>
                  <c:pt idx="2">
                    <c:v>Total</c:v>
                  </c:pt>
                  <c:pt idx="3">
                    <c:v>Banana Boat</c:v>
                  </c:pt>
                  <c:pt idx="4">
                    <c:v>Total</c:v>
                  </c:pt>
                  <c:pt idx="5">
                    <c:v>Banana Boat</c:v>
                  </c:pt>
                  <c:pt idx="6">
                    <c:v>Total</c:v>
                  </c:pt>
                  <c:pt idx="7">
                    <c:v>Banana Boat</c:v>
                  </c:pt>
                </c:lvl>
                <c:lvl>
                  <c:pt idx="0">
                    <c:v>Sunscreen</c:v>
                  </c:pt>
                  <c:pt idx="2">
                    <c:v>Tanning</c:v>
                  </c:pt>
                  <c:pt idx="4">
                    <c:v>After Sun</c:v>
                  </c:pt>
                  <c:pt idx="6">
                    <c:v>Banded Pack</c:v>
                  </c:pt>
                </c:lvl>
              </c:multiLvlStrCache>
            </c:multiLvlStrRef>
          </c:cat>
          <c:val>
            <c:numRef>
              <c:f>Sheet1!$D$2:$D$9</c:f>
              <c:numCache>
                <c:formatCode>General</c:formatCode>
                <c:ptCount val="8"/>
                <c:pt idx="0">
                  <c:v>1619.4178999999999</c:v>
                </c:pt>
                <c:pt idx="1">
                  <c:v>1216.7598</c:v>
                </c:pt>
                <c:pt idx="2">
                  <c:v>1116.2927</c:v>
                </c:pt>
                <c:pt idx="3">
                  <c:v>932.18669999999997</c:v>
                </c:pt>
                <c:pt idx="4">
                  <c:v>577.77239999999995</c:v>
                </c:pt>
                <c:pt idx="5">
                  <c:v>439.69450000000001</c:v>
                </c:pt>
                <c:pt idx="6">
                  <c:v>4966.2389999999996</c:v>
                </c:pt>
                <c:pt idx="7">
                  <c:v>818.45280000000002</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A409-4278-9787-1B203C2638D6}"/>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Banded Pack</c:v>
                  </c:pt>
                  <c:pt idx="4">
                    <c:v>After Sun</c:v>
                  </c:pt>
                  <c:pt idx="6">
                    <c:v>Tanning</c:v>
                  </c:pt>
                </c:lvl>
              </c:multiLvlStrCache>
            </c:multiLvlStrRef>
          </c:cat>
          <c:val>
            <c:numRef>
              <c:f>Sheet1!$C$2:$C$9</c:f>
              <c:numCache>
                <c:formatCode>General</c:formatCode>
                <c:ptCount val="8"/>
                <c:pt idx="0">
                  <c:v>3929.3</c:v>
                </c:pt>
                <c:pt idx="1">
                  <c:v>13.1</c:v>
                </c:pt>
                <c:pt idx="2">
                  <c:v>64.5</c:v>
                </c:pt>
                <c:pt idx="3">
                  <c:v>0</c:v>
                </c:pt>
                <c:pt idx="4">
                  <c:v>47.9</c:v>
                </c:pt>
                <c:pt idx="5">
                  <c:v>0</c:v>
                </c:pt>
                <c:pt idx="6">
                  <c:v>47.7</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2435.27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A409-4278-9787-1B203C2638D6}"/>
                </c:ext>
              </c:extLst>
            </c:dLbl>
            <c:dLbl>
              <c:idx val="1"/>
              <c:tx>
                <c:rich>
                  <a:bodyPr/>
                  <a:lstStyle/>
                  <a:p>
                    <a:r>
                      <a:t>3923.3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A409-4278-9787-1B203C2638D6}"/>
                </c:ext>
              </c:extLst>
            </c:dLbl>
            <c:dLbl>
              <c:idx val="2"/>
              <c:tx>
                <c:rich>
                  <a:bodyPr/>
                  <a:lstStyle/>
                  <a:p>
                    <a:r>
                      <a:t>5580.93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A409-4278-9787-1B203C2638D6}"/>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A409-4278-9787-1B203C2638D6}"/>
                </c:ext>
              </c:extLst>
            </c:dLbl>
            <c:dLbl>
              <c:idx val="4"/>
              <c:tx>
                <c:rich>
                  <a:bodyPr/>
                  <a:lstStyle/>
                  <a:p>
                    <a:r>
                      <a:t>575.82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A409-4278-9787-1B203C2638D6}"/>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A409-4278-9787-1B203C2638D6}"/>
                </c:ext>
              </c:extLst>
            </c:dLbl>
            <c:dLbl>
              <c:idx val="6"/>
              <c:tx>
                <c:rich>
                  <a:bodyPr/>
                  <a:lstStyle/>
                  <a:p>
                    <a:r>
                      <a:t>1124.76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A409-4278-9787-1B203C2638D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A409-4278-9787-1B203C2638D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Banded Pack</c:v>
                  </c:pt>
                  <c:pt idx="4">
                    <c:v>After Sun</c:v>
                  </c:pt>
                  <c:pt idx="6">
                    <c:v>Tanning</c:v>
                  </c:pt>
                </c:lvl>
              </c:multiLvlStrCache>
            </c:multiLvlStrRef>
          </c:cat>
          <c:val>
            <c:numRef>
              <c:f>Sheet1!$D$2:$D$9</c:f>
              <c:numCache>
                <c:formatCode>General</c:formatCode>
                <c:ptCount val="8"/>
                <c:pt idx="0">
                  <c:v>2435.2701999999999</c:v>
                </c:pt>
                <c:pt idx="1">
                  <c:v>3923.2984000000001</c:v>
                </c:pt>
                <c:pt idx="2">
                  <c:v>5580.9314999999997</c:v>
                </c:pt>
                <c:pt idx="3">
                  <c:v>0</c:v>
                </c:pt>
                <c:pt idx="4">
                  <c:v>575.82299999999998</c:v>
                </c:pt>
                <c:pt idx="5">
                  <c:v>0</c:v>
                </c:pt>
                <c:pt idx="6">
                  <c:v>1124.7554</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067-454A-BFB0-5D03036B82D6}"/>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Banded Pack</c:v>
                  </c:pt>
                  <c:pt idx="4">
                    <c:v>Tanning</c:v>
                  </c:pt>
                  <c:pt idx="6">
                    <c:v>After Sun</c:v>
                  </c:pt>
                </c:lvl>
              </c:multiLvlStrCache>
            </c:multiLvlStrRef>
          </c:cat>
          <c:val>
            <c:numRef>
              <c:f>Sheet1!$C$2:$C$9</c:f>
              <c:numCache>
                <c:formatCode>General</c:formatCode>
                <c:ptCount val="8"/>
                <c:pt idx="0">
                  <c:v>3574.1</c:v>
                </c:pt>
                <c:pt idx="1">
                  <c:v>13</c:v>
                </c:pt>
                <c:pt idx="2">
                  <c:v>62.6</c:v>
                </c:pt>
                <c:pt idx="3">
                  <c:v>0</c:v>
                </c:pt>
                <c:pt idx="4">
                  <c:v>46.4</c:v>
                </c:pt>
                <c:pt idx="5">
                  <c:v>0</c:v>
                </c:pt>
                <c:pt idx="6">
                  <c:v>45.6</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2479.59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6067-454A-BFB0-5D03036B82D6}"/>
                </c:ext>
              </c:extLst>
            </c:dLbl>
            <c:dLbl>
              <c:idx val="1"/>
              <c:tx>
                <c:rich>
                  <a:bodyPr/>
                  <a:lstStyle/>
                  <a:p>
                    <a:r>
                      <a:t>4126.14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6067-454A-BFB0-5D03036B82D6}"/>
                </c:ext>
              </c:extLst>
            </c:dLbl>
            <c:dLbl>
              <c:idx val="2"/>
              <c:tx>
                <c:rich>
                  <a:bodyPr/>
                  <a:lstStyle/>
                  <a:p>
                    <a:r>
                      <a:t>6726.97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067-454A-BFB0-5D03036B82D6}"/>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067-454A-BFB0-5D03036B82D6}"/>
                </c:ext>
              </c:extLst>
            </c:dLbl>
            <c:dLbl>
              <c:idx val="4"/>
              <c:tx>
                <c:rich>
                  <a:bodyPr/>
                  <a:lstStyle/>
                  <a:p>
                    <a:r>
                      <a:t>1150.03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067-454A-BFB0-5D03036B82D6}"/>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067-454A-BFB0-5D03036B82D6}"/>
                </c:ext>
              </c:extLst>
            </c:dLbl>
            <c:dLbl>
              <c:idx val="6"/>
              <c:tx>
                <c:rich>
                  <a:bodyPr/>
                  <a:lstStyle/>
                  <a:p>
                    <a:r>
                      <a:t>579.65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067-454A-BFB0-5D03036B82D6}"/>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067-454A-BFB0-5D03036B82D6}"/>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Banded Pack</c:v>
                  </c:pt>
                  <c:pt idx="4">
                    <c:v>Tanning</c:v>
                  </c:pt>
                  <c:pt idx="6">
                    <c:v>After Sun</c:v>
                  </c:pt>
                </c:lvl>
              </c:multiLvlStrCache>
            </c:multiLvlStrRef>
          </c:cat>
          <c:val>
            <c:numRef>
              <c:f>Sheet1!$D$2:$D$9</c:f>
              <c:numCache>
                <c:formatCode>General</c:formatCode>
                <c:ptCount val="8"/>
                <c:pt idx="0">
                  <c:v>2479.5925999999999</c:v>
                </c:pt>
                <c:pt idx="1">
                  <c:v>4126.1409999999996</c:v>
                </c:pt>
                <c:pt idx="2">
                  <c:v>6726.9660999999996</c:v>
                </c:pt>
                <c:pt idx="3">
                  <c:v>0</c:v>
                </c:pt>
                <c:pt idx="4">
                  <c:v>1150.0271</c:v>
                </c:pt>
                <c:pt idx="5">
                  <c:v>0</c:v>
                </c:pt>
                <c:pt idx="6">
                  <c:v>579.65430000000003</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Beauty Care</c:v>
                  </c:pt>
                  <c:pt idx="2">
                    <c:v>Total</c:v>
                  </c:pt>
                  <c:pt idx="3">
                    <c:v>Beauty Care</c:v>
                  </c:pt>
                </c:lvl>
                <c:lvl>
                  <c:pt idx="0">
                    <c:v>Sunscreen</c:v>
                  </c:pt>
                  <c:pt idx="2">
                    <c:v>Banded Pack</c:v>
                  </c:pt>
                </c:lvl>
              </c:multiLvlStrCache>
            </c:multiLvlStrRef>
          </c:cat>
          <c:val>
            <c:numRef>
              <c:f>Sheet1!$C$2:$C$5</c:f>
              <c:numCache>
                <c:formatCode>General</c:formatCode>
                <c:ptCount val="4"/>
                <c:pt idx="0">
                  <c:v>2003.1</c:v>
                </c:pt>
                <c:pt idx="1">
                  <c:v>0.5</c:v>
                </c:pt>
                <c:pt idx="2">
                  <c:v>43.6</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4291.74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9F8C-4A94-9D89-C88415CE2412}"/>
                </c:ext>
              </c:extLst>
            </c:dLbl>
            <c:dLbl>
              <c:idx val="1"/>
              <c:tx>
                <c:rich>
                  <a:bodyPr/>
                  <a:lstStyle/>
                  <a:p>
                    <a:r>
                      <a:t>11522.43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9F8C-4A94-9D89-C88415CE2412}"/>
                </c:ext>
              </c:extLst>
            </c:dLbl>
            <c:dLbl>
              <c:idx val="2"/>
              <c:tx>
                <c:rich>
                  <a:bodyPr/>
                  <a:lstStyle/>
                  <a:p>
                    <a:r>
                      <a:t>8097.14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9F8C-4A94-9D89-C88415CE2412}"/>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9F8C-4A94-9D89-C88415CE2412}"/>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Beauty Care</c:v>
                  </c:pt>
                  <c:pt idx="2">
                    <c:v>Total</c:v>
                  </c:pt>
                  <c:pt idx="3">
                    <c:v>Beauty Care</c:v>
                  </c:pt>
                </c:lvl>
                <c:lvl>
                  <c:pt idx="0">
                    <c:v>Sunscreen</c:v>
                  </c:pt>
                  <c:pt idx="2">
                    <c:v>Banded Pack</c:v>
                  </c:pt>
                </c:lvl>
              </c:multiLvlStrCache>
            </c:multiLvlStrRef>
          </c:cat>
          <c:val>
            <c:numRef>
              <c:f>Sheet1!$D$2:$D$5</c:f>
              <c:numCache>
                <c:formatCode>General</c:formatCode>
                <c:ptCount val="4"/>
                <c:pt idx="0">
                  <c:v>4291.7371000000003</c:v>
                </c:pt>
                <c:pt idx="1">
                  <c:v>11522.434800000001</c:v>
                </c:pt>
                <c:pt idx="2">
                  <c:v>8097.1406999999999</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3"/>
            <c:invertIfNegative val="0"/>
            <c:bubble3D val="0"/>
            <c:spPr>
              <a:solidFill>
                <a:srgbClr val="BCBBBB"/>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Beauty Care</c:v>
                  </c:pt>
                  <c:pt idx="2">
                    <c:v>Total</c:v>
                  </c:pt>
                  <c:pt idx="3">
                    <c:v>Beauty Care</c:v>
                  </c:pt>
                </c:lvl>
                <c:lvl>
                  <c:pt idx="0">
                    <c:v>Sunscreen</c:v>
                  </c:pt>
                  <c:pt idx="2">
                    <c:v>After Sun</c:v>
                  </c:pt>
                </c:lvl>
              </c:multiLvlStrCache>
            </c:multiLvlStrRef>
          </c:cat>
          <c:val>
            <c:numRef>
              <c:f>Sheet1!$C$2:$C$5</c:f>
              <c:numCache>
                <c:formatCode>General</c:formatCode>
                <c:ptCount val="4"/>
                <c:pt idx="0">
                  <c:v>25.1</c:v>
                </c:pt>
                <c:pt idx="1">
                  <c:v>0</c:v>
                </c:pt>
                <c:pt idx="2">
                  <c:v>0.4</c:v>
                </c:pt>
                <c:pt idx="3">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1337.74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A-D957-4721-B394-B16BB3F13970}"/>
                </c:ext>
              </c:extLst>
            </c:dLbl>
            <c:dLbl>
              <c:idx val="1"/>
              <c:tx>
                <c:rich>
                  <a:bodyPr/>
                  <a:lstStyle/>
                  <a:p>
                    <a:r>
                      <a:t>1715.67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B-D957-4721-B394-B16BB3F13970}"/>
                </c:ext>
              </c:extLst>
            </c:dLbl>
            <c:dLbl>
              <c:idx val="2"/>
              <c:tx>
                <c:rich>
                  <a:bodyPr/>
                  <a:lstStyle/>
                  <a:p>
                    <a:r>
                      <a:t>572.21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D957-4721-B394-B16BB3F13970}"/>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D957-4721-B394-B16BB3F1397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Sheet1!$A$2:$B$5</c:f>
              <c:multiLvlStrCache>
                <c:ptCount val="4"/>
                <c:lvl>
                  <c:pt idx="0">
                    <c:v>Total</c:v>
                  </c:pt>
                  <c:pt idx="1">
                    <c:v>Beauty Care</c:v>
                  </c:pt>
                  <c:pt idx="2">
                    <c:v>Total</c:v>
                  </c:pt>
                  <c:pt idx="3">
                    <c:v>Beauty Care</c:v>
                  </c:pt>
                </c:lvl>
                <c:lvl>
                  <c:pt idx="0">
                    <c:v>Sunscreen</c:v>
                  </c:pt>
                  <c:pt idx="2">
                    <c:v>After Sun</c:v>
                  </c:pt>
                </c:lvl>
              </c:multiLvlStrCache>
            </c:multiLvlStrRef>
          </c:cat>
          <c:val>
            <c:numRef>
              <c:f>Sheet1!$D$2:$D$5</c:f>
              <c:numCache>
                <c:formatCode>General</c:formatCode>
                <c:ptCount val="4"/>
                <c:pt idx="0">
                  <c:v>1337.7391</c:v>
                </c:pt>
                <c:pt idx="1">
                  <c:v>1715.6667</c:v>
                </c:pt>
                <c:pt idx="2">
                  <c:v>572.21349999999995</c:v>
                </c:pt>
                <c:pt idx="3">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0D4F270-66F2-4F0A-A12F-65E9DDE9856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1B00DD0A-4BB1-4D2F-9942-9E274187F4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FC3FA268-15EA-4376-BAFF-C6CCD4CC5A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8DCE8B31-28C7-4AAF-9397-5D074ECB5D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CE3969B7-F6AB-4D1C-9FB4-A3374B740A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53D27EB-5666-42C0-A566-DCEB9C8D66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4BB9BCE-0DA1-4525-942C-14830641C5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A5A06787-1102-4160-A656-9A4E62A585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262.49939999999998</c:v>
                </c:pt>
                <c:pt idx="1">
                  <c:v>272.35610000000003</c:v>
                </c:pt>
              </c:numCache>
            </c:numRef>
          </c:xVal>
          <c:yVal>
            <c:numRef>
              <c:f>Sheet1!$B$2:$B$3</c:f>
              <c:numCache>
                <c:formatCode>General</c:formatCode>
                <c:ptCount val="2"/>
                <c:pt idx="0">
                  <c:v>1.004</c:v>
                </c:pt>
                <c:pt idx="1">
                  <c:v>0.88200000000000001</c:v>
                </c:pt>
              </c:numCache>
            </c:numRef>
          </c:yVal>
          <c:bubbleSize>
            <c:numRef>
              <c:f>Sheet1!$C$2:$C$3</c:f>
              <c:numCache>
                <c:formatCode>General</c:formatCode>
                <c:ptCount val="2"/>
                <c:pt idx="0">
                  <c:v>16499925</c:v>
                </c:pt>
                <c:pt idx="1">
                  <c:v>714390</c:v>
                </c:pt>
              </c:numCache>
            </c:numRef>
          </c:bubbleSize>
          <c:bubble3D val="0"/>
          <c:extLst>
            <c:ext xmlns:c15="http://schemas.microsoft.com/office/drawing/2012/chart" uri="{02D57815-91ED-43cb-92C2-25804820EDAC}">
              <c15:datalabelsRange>
                <c15:f>Sheet1!$E$2:$E$10</c15:f>
                <c15:dlblRangeCache>
                  <c:ptCount val="9"/>
                  <c:pt idx="0">
                    <c:v>Nivea</c:v>
                  </c:pt>
                  <c:pt idx="1">
                    <c:v>Banana Boat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7"/>
          <c:min val="21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3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941D-42B0-99E9-04BB466B2DC3}"/>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Tanning</c:v>
                  </c:pt>
                  <c:pt idx="4">
                    <c:v>After Sun</c:v>
                  </c:pt>
                  <c:pt idx="6">
                    <c:v>Banded Pack</c:v>
                  </c:pt>
                </c:lvl>
              </c:multiLvlStrCache>
            </c:multiLvlStrRef>
          </c:cat>
          <c:val>
            <c:numRef>
              <c:f>Sheet1!$C$2:$C$9</c:f>
              <c:numCache>
                <c:formatCode>General</c:formatCode>
                <c:ptCount val="8"/>
                <c:pt idx="0">
                  <c:v>1567.1</c:v>
                </c:pt>
                <c:pt idx="1">
                  <c:v>12.5</c:v>
                </c:pt>
                <c:pt idx="2">
                  <c:v>32.5</c:v>
                </c:pt>
                <c:pt idx="3">
                  <c:v>0</c:v>
                </c:pt>
                <c:pt idx="4">
                  <c:v>25</c:v>
                </c:pt>
                <c:pt idx="5">
                  <c:v>0</c:v>
                </c:pt>
                <c:pt idx="6">
                  <c:v>18.899999999999999</c:v>
                </c:pt>
                <c:pt idx="7">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1619.42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C-941D-42B0-99E9-04BB466B2DC3}"/>
                </c:ext>
              </c:extLst>
            </c:dLbl>
            <c:dLbl>
              <c:idx val="1"/>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D-941D-42B0-99E9-04BB466B2DC3}"/>
                </c:ext>
              </c:extLst>
            </c:dLbl>
            <c:dLbl>
              <c:idx val="2"/>
              <c:tx>
                <c:rich>
                  <a:bodyPr/>
                  <a:lstStyle/>
                  <a:p>
                    <a:r>
                      <a:t>1116.29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41D-42B0-99E9-04BB466B2DC3}"/>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41D-42B0-99E9-04BB466B2DC3}"/>
                </c:ext>
              </c:extLst>
            </c:dLbl>
            <c:dLbl>
              <c:idx val="4"/>
              <c:tx>
                <c:rich>
                  <a:bodyPr/>
                  <a:lstStyle/>
                  <a:p>
                    <a:r>
                      <a:t>577.77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41D-42B0-99E9-04BB466B2DC3}"/>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41D-42B0-99E9-04BB466B2DC3}"/>
                </c:ext>
              </c:extLst>
            </c:dLbl>
            <c:dLbl>
              <c:idx val="6"/>
              <c:tx>
                <c:rich>
                  <a:bodyPr/>
                  <a:lstStyle/>
                  <a:p>
                    <a:r>
                      <a:t>4966.24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941D-42B0-99E9-04BB466B2DC3}"/>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941D-42B0-99E9-04BB466B2DC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Sheet1!$A$2:$B$9</c:f>
              <c:multiLvlStrCache>
                <c:ptCount val="8"/>
                <c:lvl>
                  <c:pt idx="0">
                    <c:v>Total</c:v>
                  </c:pt>
                  <c:pt idx="1">
                    <c:v>Beauty Care</c:v>
                  </c:pt>
                  <c:pt idx="2">
                    <c:v>Total</c:v>
                  </c:pt>
                  <c:pt idx="3">
                    <c:v>Beauty Care</c:v>
                  </c:pt>
                  <c:pt idx="4">
                    <c:v>Total</c:v>
                  </c:pt>
                  <c:pt idx="5">
                    <c:v>Beauty Care</c:v>
                  </c:pt>
                  <c:pt idx="6">
                    <c:v>Total</c:v>
                  </c:pt>
                  <c:pt idx="7">
                    <c:v>Beauty Care</c:v>
                  </c:pt>
                </c:lvl>
                <c:lvl>
                  <c:pt idx="0">
                    <c:v>Sunscreen</c:v>
                  </c:pt>
                  <c:pt idx="2">
                    <c:v>Tanning</c:v>
                  </c:pt>
                  <c:pt idx="4">
                    <c:v>After Sun</c:v>
                  </c:pt>
                  <c:pt idx="6">
                    <c:v>Banded Pack</c:v>
                  </c:pt>
                </c:lvl>
              </c:multiLvlStrCache>
            </c:multiLvlStrRef>
          </c:cat>
          <c:val>
            <c:numRef>
              <c:f>Sheet1!$D$2:$D$9</c:f>
              <c:numCache>
                <c:formatCode>General</c:formatCode>
                <c:ptCount val="8"/>
                <c:pt idx="0">
                  <c:v>1619.4178999999999</c:v>
                </c:pt>
                <c:pt idx="1">
                  <c:v>4025.5318000000002</c:v>
                </c:pt>
                <c:pt idx="2">
                  <c:v>1116.2927</c:v>
                </c:pt>
                <c:pt idx="3">
                  <c:v>0</c:v>
                </c:pt>
                <c:pt idx="4">
                  <c:v>577.77239999999995</c:v>
                </c:pt>
                <c:pt idx="5">
                  <c:v>0</c:v>
                </c:pt>
                <c:pt idx="6">
                  <c:v>4966.2389999999996</c:v>
                </c:pt>
                <c:pt idx="7">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1452-4001-972D-5123EB8363B3}"/>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1452-4001-972D-5123EB8363B3}"/>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Sheet1!$C$2:$C$11</c:f>
              <c:numCache>
                <c:formatCode>General</c:formatCode>
                <c:ptCount val="10"/>
                <c:pt idx="0">
                  <c:v>1164.0999999999999</c:v>
                </c:pt>
                <c:pt idx="1">
                  <c:v>0</c:v>
                </c:pt>
                <c:pt idx="2">
                  <c:v>664</c:v>
                </c:pt>
                <c:pt idx="3">
                  <c:v>103.1</c:v>
                </c:pt>
                <c:pt idx="4">
                  <c:v>601.20000000000005</c:v>
                </c:pt>
                <c:pt idx="5">
                  <c:v>168.7</c:v>
                </c:pt>
                <c:pt idx="6">
                  <c:v>376.6</c:v>
                </c:pt>
                <c:pt idx="7">
                  <c:v>0</c:v>
                </c:pt>
                <c:pt idx="8">
                  <c:v>316.7</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6133.52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1452-4001-972D-5123EB8363B3}"/>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1452-4001-972D-5123EB8363B3}"/>
                </c:ext>
              </c:extLst>
            </c:dLbl>
            <c:dLbl>
              <c:idx val="2"/>
              <c:tx>
                <c:rich>
                  <a:bodyPr/>
                  <a:lstStyle/>
                  <a:p>
                    <a:r>
                      <a:t>1350.75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1452-4001-972D-5123EB8363B3}"/>
                </c:ext>
              </c:extLst>
            </c:dLbl>
            <c:dLbl>
              <c:idx val="3"/>
              <c:tx>
                <c:rich>
                  <a:bodyPr/>
                  <a:lstStyle/>
                  <a:p>
                    <a:r>
                      <a:t>1156.16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1452-4001-972D-5123EB8363B3}"/>
                </c:ext>
              </c:extLst>
            </c:dLbl>
            <c:dLbl>
              <c:idx val="4"/>
              <c:tx>
                <c:rich>
                  <a:bodyPr/>
                  <a:lstStyle/>
                  <a:p>
                    <a:r>
                      <a:t>1409.13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1452-4001-972D-5123EB8363B3}"/>
                </c:ext>
              </c:extLst>
            </c:dLbl>
            <c:dLbl>
              <c:idx val="5"/>
              <c:tx>
                <c:rich>
                  <a:bodyPr/>
                  <a:lstStyle/>
                  <a:p>
                    <a:r>
                      <a:t>1264.63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1452-4001-972D-5123EB8363B3}"/>
                </c:ext>
              </c:extLst>
            </c:dLbl>
            <c:dLbl>
              <c:idx val="6"/>
              <c:tx>
                <c:rich>
                  <a:bodyPr/>
                  <a:lstStyle/>
                  <a:p>
                    <a:r>
                      <a:t>13033.69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1452-4001-972D-5123EB8363B3}"/>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1452-4001-972D-5123EB8363B3}"/>
                </c:ext>
              </c:extLst>
            </c:dLbl>
            <c:dLbl>
              <c:idx val="8"/>
              <c:tx>
                <c:rich>
                  <a:bodyPr/>
                  <a:lstStyle/>
                  <a:p>
                    <a:r>
                      <a:t>5133.11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1452-4001-972D-5123EB8363B3}"/>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1452-4001-972D-5123EB8363B3}"/>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Sheet1!$D$2:$D$11</c:f>
              <c:numCache>
                <c:formatCode>General</c:formatCode>
                <c:ptCount val="10"/>
                <c:pt idx="0">
                  <c:v>6133.5186999999996</c:v>
                </c:pt>
                <c:pt idx="1">
                  <c:v>0</c:v>
                </c:pt>
                <c:pt idx="2">
                  <c:v>1350.7456</c:v>
                </c:pt>
                <c:pt idx="3">
                  <c:v>1156.164</c:v>
                </c:pt>
                <c:pt idx="4">
                  <c:v>1409.1302000000001</c:v>
                </c:pt>
                <c:pt idx="5">
                  <c:v>1264.6270999999999</c:v>
                </c:pt>
                <c:pt idx="6">
                  <c:v>13033.6865</c:v>
                </c:pt>
                <c:pt idx="7">
                  <c:v>0</c:v>
                </c:pt>
                <c:pt idx="8">
                  <c:v>5133.1099000000004</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098-4738-8C97-1889E4CDC36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2098-4738-8C97-1889E4CDC367}"/>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Sheet1!$C$2:$C$11</c:f>
              <c:numCache>
                <c:formatCode>General</c:formatCode>
                <c:ptCount val="10"/>
                <c:pt idx="0">
                  <c:v>1029.7</c:v>
                </c:pt>
                <c:pt idx="1">
                  <c:v>0</c:v>
                </c:pt>
                <c:pt idx="2">
                  <c:v>590.6</c:v>
                </c:pt>
                <c:pt idx="3">
                  <c:v>100.2</c:v>
                </c:pt>
                <c:pt idx="4">
                  <c:v>555.1</c:v>
                </c:pt>
                <c:pt idx="5">
                  <c:v>163.30000000000001</c:v>
                </c:pt>
                <c:pt idx="6">
                  <c:v>333.5</c:v>
                </c:pt>
                <c:pt idx="7">
                  <c:v>0</c:v>
                </c:pt>
                <c:pt idx="8">
                  <c:v>291.60000000000002</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6653.67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098-4738-8C97-1889E4CDC367}"/>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098-4738-8C97-1889E4CDC367}"/>
                </c:ext>
              </c:extLst>
            </c:dLbl>
            <c:dLbl>
              <c:idx val="2"/>
              <c:tx>
                <c:rich>
                  <a:bodyPr/>
                  <a:lstStyle/>
                  <a:p>
                    <a:r>
                      <a:t>1385.61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098-4738-8C97-1889E4CDC367}"/>
                </c:ext>
              </c:extLst>
            </c:dLbl>
            <c:dLbl>
              <c:idx val="3"/>
              <c:tx>
                <c:rich>
                  <a:bodyPr/>
                  <a:lstStyle/>
                  <a:p>
                    <a:r>
                      <a:t>1168.95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098-4738-8C97-1889E4CDC367}"/>
                </c:ext>
              </c:extLst>
            </c:dLbl>
            <c:dLbl>
              <c:idx val="4"/>
              <c:tx>
                <c:rich>
                  <a:bodyPr/>
                  <a:lstStyle/>
                  <a:p>
                    <a:r>
                      <a:t>1422.76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098-4738-8C97-1889E4CDC367}"/>
                </c:ext>
              </c:extLst>
            </c:dLbl>
            <c:dLbl>
              <c:idx val="5"/>
              <c:tx>
                <c:rich>
                  <a:bodyPr/>
                  <a:lstStyle/>
                  <a:p>
                    <a:r>
                      <a:t>1277.61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098-4738-8C97-1889E4CDC367}"/>
                </c:ext>
              </c:extLst>
            </c:dLbl>
            <c:dLbl>
              <c:idx val="6"/>
              <c:tx>
                <c:rich>
                  <a:bodyPr/>
                  <a:lstStyle/>
                  <a:p>
                    <a:r>
                      <a:t>13590.28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098-4738-8C97-1889E4CDC367}"/>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098-4738-8C97-1889E4CDC367}"/>
                </c:ext>
              </c:extLst>
            </c:dLbl>
            <c:dLbl>
              <c:idx val="8"/>
              <c:tx>
                <c:rich>
                  <a:bodyPr/>
                  <a:lstStyle/>
                  <a:p>
                    <a:r>
                      <a:t>5153.48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098-4738-8C97-1889E4CDC367}"/>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098-4738-8C97-1889E4CDC36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Sheet1!$D$2:$D$11</c:f>
              <c:numCache>
                <c:formatCode>General</c:formatCode>
                <c:ptCount val="10"/>
                <c:pt idx="0">
                  <c:v>6653.6706999999997</c:v>
                </c:pt>
                <c:pt idx="1">
                  <c:v>0</c:v>
                </c:pt>
                <c:pt idx="2">
                  <c:v>1385.6142</c:v>
                </c:pt>
                <c:pt idx="3">
                  <c:v>1168.9454000000001</c:v>
                </c:pt>
                <c:pt idx="4">
                  <c:v>1422.7560000000001</c:v>
                </c:pt>
                <c:pt idx="5">
                  <c:v>1277.6076</c:v>
                </c:pt>
                <c:pt idx="6">
                  <c:v>13590.282999999999</c:v>
                </c:pt>
                <c:pt idx="7">
                  <c:v>0</c:v>
                </c:pt>
                <c:pt idx="8">
                  <c:v>5153.4772999999996</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88BF-4FE7-AC5F-F41E8527240E}"/>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88BF-4FE7-AC5F-F41E8527240E}"/>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Derma Crema</c:v>
                  </c:pt>
                  <c:pt idx="2">
                    <c:v>Sunscreen Derma Fluido</c:v>
                  </c:pt>
                  <c:pt idx="4">
                    <c:v>Sunscreen Derma Gel</c:v>
                  </c:pt>
                  <c:pt idx="6">
                    <c:v>Sunscreen Cosmetics Liquido</c:v>
                  </c:pt>
                  <c:pt idx="8">
                    <c:v>Sunscreen Cosmetics Crema</c:v>
                  </c:pt>
                </c:lvl>
              </c:multiLvlStrCache>
            </c:multiLvlStrRef>
          </c:cat>
          <c:val>
            <c:numRef>
              <c:f>Sheet1!$C$2:$C$11</c:f>
              <c:numCache>
                <c:formatCode>General</c:formatCode>
                <c:ptCount val="10"/>
                <c:pt idx="0">
                  <c:v>767.9</c:v>
                </c:pt>
                <c:pt idx="1">
                  <c:v>0</c:v>
                </c:pt>
                <c:pt idx="2">
                  <c:v>288.60000000000002</c:v>
                </c:pt>
                <c:pt idx="3">
                  <c:v>0</c:v>
                </c:pt>
                <c:pt idx="4">
                  <c:v>253</c:v>
                </c:pt>
                <c:pt idx="5">
                  <c:v>0</c:v>
                </c:pt>
                <c:pt idx="6">
                  <c:v>168.8</c:v>
                </c:pt>
                <c:pt idx="7">
                  <c:v>40.1</c:v>
                </c:pt>
                <c:pt idx="8">
                  <c:v>148.9</c:v>
                </c:pt>
                <c:pt idx="9">
                  <c:v>27.4</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8438.15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88BF-4FE7-AC5F-F41E8527240E}"/>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88BF-4FE7-AC5F-F41E8527240E}"/>
                </c:ext>
              </c:extLst>
            </c:dLbl>
            <c:dLbl>
              <c:idx val="2"/>
              <c:tx>
                <c:rich>
                  <a:bodyPr/>
                  <a:lstStyle/>
                  <a:p>
                    <a:r>
                      <a:t>13871.35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88BF-4FE7-AC5F-F41E8527240E}"/>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88BF-4FE7-AC5F-F41E8527240E}"/>
                </c:ext>
              </c:extLst>
            </c:dLbl>
            <c:dLbl>
              <c:idx val="4"/>
              <c:tx>
                <c:rich>
                  <a:bodyPr/>
                  <a:lstStyle/>
                  <a:p>
                    <a:r>
                      <a:t>5330.27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88BF-4FE7-AC5F-F41E8527240E}"/>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88BF-4FE7-AC5F-F41E8527240E}"/>
                </c:ext>
              </c:extLst>
            </c:dLbl>
            <c:dLbl>
              <c:idx val="6"/>
              <c:tx>
                <c:rich>
                  <a:bodyPr/>
                  <a:lstStyle/>
                  <a:p>
                    <a:r>
                      <a:t>1690.01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88BF-4FE7-AC5F-F41E8527240E}"/>
                </c:ext>
              </c:extLst>
            </c:dLbl>
            <c:dLbl>
              <c:idx val="7"/>
              <c:tx>
                <c:rich>
                  <a:bodyPr/>
                  <a:lstStyle/>
                  <a:p>
                    <a:r>
                      <a:t>1337.33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88BF-4FE7-AC5F-F41E8527240E}"/>
                </c:ext>
              </c:extLst>
            </c:dLbl>
            <c:dLbl>
              <c:idx val="8"/>
              <c:tx>
                <c:rich>
                  <a:bodyPr/>
                  <a:lstStyle/>
                  <a:p>
                    <a:r>
                      <a:t>1689.65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88BF-4FE7-AC5F-F41E8527240E}"/>
                </c:ext>
              </c:extLst>
            </c:dLbl>
            <c:dLbl>
              <c:idx val="9"/>
              <c:tx>
                <c:rich>
                  <a:bodyPr/>
                  <a:lstStyle/>
                  <a:p>
                    <a:r>
                      <a:t>1198.27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88BF-4FE7-AC5F-F41E8527240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Derma Crema</c:v>
                  </c:pt>
                  <c:pt idx="2">
                    <c:v>Sunscreen Derma Fluido</c:v>
                  </c:pt>
                  <c:pt idx="4">
                    <c:v>Sunscreen Derma Gel</c:v>
                  </c:pt>
                  <c:pt idx="6">
                    <c:v>Sunscreen Cosmetics Liquido</c:v>
                  </c:pt>
                  <c:pt idx="8">
                    <c:v>Sunscreen Cosmetics Crema</c:v>
                  </c:pt>
                </c:lvl>
              </c:multiLvlStrCache>
            </c:multiLvlStrRef>
          </c:cat>
          <c:val>
            <c:numRef>
              <c:f>Sheet1!$D$2:$D$11</c:f>
              <c:numCache>
                <c:formatCode>General</c:formatCode>
                <c:ptCount val="10"/>
                <c:pt idx="0">
                  <c:v>8438.1460999999999</c:v>
                </c:pt>
                <c:pt idx="1">
                  <c:v>0</c:v>
                </c:pt>
                <c:pt idx="2">
                  <c:v>13871.3526</c:v>
                </c:pt>
                <c:pt idx="3">
                  <c:v>0</c:v>
                </c:pt>
                <c:pt idx="4">
                  <c:v>5330.2659999999996</c:v>
                </c:pt>
                <c:pt idx="5">
                  <c:v>0</c:v>
                </c:pt>
                <c:pt idx="6">
                  <c:v>1690.0078000000001</c:v>
                </c:pt>
                <c:pt idx="7">
                  <c:v>1337.3267000000001</c:v>
                </c:pt>
                <c:pt idx="8">
                  <c:v>1689.6541999999999</c:v>
                </c:pt>
                <c:pt idx="9">
                  <c:v>1198.2664</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4E4F-411D-A31E-7988CDC3AF7E}"/>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4E4F-411D-A31E-7988CDC3AF7E}"/>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 Crema</c:v>
                  </c:pt>
                  <c:pt idx="2">
                    <c:v>Sunscreen Derma Crema</c:v>
                  </c:pt>
                  <c:pt idx="4">
                    <c:v>Sunscreen Cosmetics Liquido</c:v>
                  </c:pt>
                  <c:pt idx="6">
                    <c:v>Sunscreen Cosmetics Gel</c:v>
                  </c:pt>
                  <c:pt idx="8">
                    <c:v>Sunscreen Sport Crema</c:v>
                  </c:pt>
                </c:lvl>
              </c:multiLvlStrCache>
            </c:multiLvlStrRef>
          </c:cat>
          <c:val>
            <c:numRef>
              <c:f>Sheet1!$C$2:$C$11</c:f>
              <c:numCache>
                <c:formatCode>General</c:formatCode>
                <c:ptCount val="10"/>
                <c:pt idx="0">
                  <c:v>10</c:v>
                </c:pt>
                <c:pt idx="1">
                  <c:v>0.4</c:v>
                </c:pt>
                <c:pt idx="2">
                  <c:v>5.5</c:v>
                </c:pt>
                <c:pt idx="3">
                  <c:v>0</c:v>
                </c:pt>
                <c:pt idx="4">
                  <c:v>4.9000000000000004</c:v>
                </c:pt>
                <c:pt idx="5">
                  <c:v>0.3</c:v>
                </c:pt>
                <c:pt idx="6">
                  <c:v>1.2</c:v>
                </c:pt>
                <c:pt idx="7">
                  <c:v>0</c:v>
                </c:pt>
                <c:pt idx="8">
                  <c:v>0.9</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1124.79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4E4F-411D-A31E-7988CDC3AF7E}"/>
                </c:ext>
              </c:extLst>
            </c:dLbl>
            <c:dLbl>
              <c:idx val="1"/>
              <c:tx>
                <c:rich>
                  <a:bodyPr/>
                  <a:lstStyle/>
                  <a:p>
                    <a:r>
                      <a:t>984.64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4E4F-411D-A31E-7988CDC3AF7E}"/>
                </c:ext>
              </c:extLst>
            </c:dLbl>
            <c:dLbl>
              <c:idx val="2"/>
              <c:tx>
                <c:rich>
                  <a:bodyPr/>
                  <a:lstStyle/>
                  <a:p>
                    <a:r>
                      <a:t>2094.53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4E4F-411D-A31E-7988CDC3AF7E}"/>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4E4F-411D-A31E-7988CDC3AF7E}"/>
                </c:ext>
              </c:extLst>
            </c:dLbl>
            <c:dLbl>
              <c:idx val="4"/>
              <c:tx>
                <c:rich>
                  <a:bodyPr/>
                  <a:lstStyle/>
                  <a:p>
                    <a:r>
                      <a:t>1379.15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4E4F-411D-A31E-7988CDC3AF7E}"/>
                </c:ext>
              </c:extLst>
            </c:dLbl>
            <c:dLbl>
              <c:idx val="5"/>
              <c:tx>
                <c:rich>
                  <a:bodyPr/>
                  <a:lstStyle/>
                  <a:p>
                    <a:r>
                      <a:t>1259.74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4E4F-411D-A31E-7988CDC3AF7E}"/>
                </c:ext>
              </c:extLst>
            </c:dLbl>
            <c:dLbl>
              <c:idx val="6"/>
              <c:tx>
                <c:rich>
                  <a:bodyPr/>
                  <a:lstStyle/>
                  <a:p>
                    <a:r>
                      <a:t>1828.08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4E4F-411D-A31E-7988CDC3AF7E}"/>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4E4F-411D-A31E-7988CDC3AF7E}"/>
                </c:ext>
              </c:extLst>
            </c:dLbl>
            <c:dLbl>
              <c:idx val="8"/>
              <c:tx>
                <c:rich>
                  <a:bodyPr/>
                  <a:lstStyle/>
                  <a:p>
                    <a:r>
                      <a:t>686.5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4E4F-411D-A31E-7988CDC3AF7E}"/>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4E4F-411D-A31E-7988CDC3AF7E}"/>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 Crema</c:v>
                  </c:pt>
                  <c:pt idx="2">
                    <c:v>Sunscreen Derma Crema</c:v>
                  </c:pt>
                  <c:pt idx="4">
                    <c:v>Sunscreen Cosmetics Liquido</c:v>
                  </c:pt>
                  <c:pt idx="6">
                    <c:v>Sunscreen Cosmetics Gel</c:v>
                  </c:pt>
                  <c:pt idx="8">
                    <c:v>Sunscreen Sport Crema</c:v>
                  </c:pt>
                </c:lvl>
              </c:multiLvlStrCache>
            </c:multiLvlStrRef>
          </c:cat>
          <c:val>
            <c:numRef>
              <c:f>Sheet1!$D$2:$D$11</c:f>
              <c:numCache>
                <c:formatCode>General</c:formatCode>
                <c:ptCount val="10"/>
                <c:pt idx="0">
                  <c:v>1124.7882999999999</c:v>
                </c:pt>
                <c:pt idx="1">
                  <c:v>984.64499999999998</c:v>
                </c:pt>
                <c:pt idx="2">
                  <c:v>2094.5299</c:v>
                </c:pt>
                <c:pt idx="3">
                  <c:v>0</c:v>
                </c:pt>
                <c:pt idx="4">
                  <c:v>1379.1510000000001</c:v>
                </c:pt>
                <c:pt idx="5">
                  <c:v>1259.7398000000001</c:v>
                </c:pt>
                <c:pt idx="6">
                  <c:v>1828.0789</c:v>
                </c:pt>
                <c:pt idx="7">
                  <c:v>0</c:v>
                </c:pt>
                <c:pt idx="8">
                  <c:v>686.49839999999995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DE74-4E93-919D-AEC09F3F67A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DE74-4E93-919D-AEC09F3F67A0}"/>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 Crema</c:v>
                  </c:pt>
                  <c:pt idx="2">
                    <c:v>Sunscreen Cosmetics Liquido</c:v>
                  </c:pt>
                  <c:pt idx="4">
                    <c:v>Sunscreen Derma Crema</c:v>
                  </c:pt>
                  <c:pt idx="6">
                    <c:v>Sunscreen Cosmetics Gel</c:v>
                  </c:pt>
                  <c:pt idx="8">
                    <c:v>Sunscreen Sport Liquido</c:v>
                  </c:pt>
                </c:lvl>
              </c:multiLvlStrCache>
            </c:multiLvlStrRef>
          </c:cat>
          <c:val>
            <c:numRef>
              <c:f>Sheet1!$C$2:$C$11</c:f>
              <c:numCache>
                <c:formatCode>General</c:formatCode>
                <c:ptCount val="10"/>
                <c:pt idx="0">
                  <c:v>440.2</c:v>
                </c:pt>
                <c:pt idx="1">
                  <c:v>72.7</c:v>
                </c:pt>
                <c:pt idx="2">
                  <c:v>384.5</c:v>
                </c:pt>
                <c:pt idx="3">
                  <c:v>122.8</c:v>
                </c:pt>
                <c:pt idx="4">
                  <c:v>261.7</c:v>
                </c:pt>
                <c:pt idx="5">
                  <c:v>0</c:v>
                </c:pt>
                <c:pt idx="6">
                  <c:v>91.2</c:v>
                </c:pt>
                <c:pt idx="7">
                  <c:v>0</c:v>
                </c:pt>
                <c:pt idx="8">
                  <c:v>72.3</c:v>
                </c:pt>
                <c:pt idx="9">
                  <c:v>51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1308.64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DE74-4E93-919D-AEC09F3F67A0}"/>
                </c:ext>
              </c:extLst>
            </c:dLbl>
            <c:dLbl>
              <c:idx val="1"/>
              <c:tx>
                <c:rich>
                  <a:bodyPr/>
                  <a:lstStyle/>
                  <a:p>
                    <a:r>
                      <a:t>1159.99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DE74-4E93-919D-AEC09F3F67A0}"/>
                </c:ext>
              </c:extLst>
            </c:dLbl>
            <c:dLbl>
              <c:idx val="2"/>
              <c:tx>
                <c:rich>
                  <a:bodyPr/>
                  <a:lstStyle/>
                  <a:p>
                    <a:r>
                      <a:t>1333.14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DE74-4E93-919D-AEC09F3F67A0}"/>
                </c:ext>
              </c:extLst>
            </c:dLbl>
            <c:dLbl>
              <c:idx val="3"/>
              <c:tx>
                <c:rich>
                  <a:bodyPr/>
                  <a:lstStyle/>
                  <a:p>
                    <a:r>
                      <a:t>1262.17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DE74-4E93-919D-AEC09F3F67A0}"/>
                </c:ext>
              </c:extLst>
            </c:dLbl>
            <c:dLbl>
              <c:idx val="4"/>
              <c:tx>
                <c:rich>
                  <a:bodyPr/>
                  <a:lstStyle/>
                  <a:p>
                    <a:r>
                      <a:t>4196.25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DE74-4E93-919D-AEC09F3F67A0}"/>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DE74-4E93-919D-AEC09F3F67A0}"/>
                </c:ext>
              </c:extLst>
            </c:dLbl>
            <c:dLbl>
              <c:idx val="6"/>
              <c:tx>
                <c:rich>
                  <a:bodyPr/>
                  <a:lstStyle/>
                  <a:p>
                    <a:r>
                      <a:t>1392.42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DE74-4E93-919D-AEC09F3F67A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DE74-4E93-919D-AEC09F3F67A0}"/>
                </c:ext>
              </c:extLst>
            </c:dLbl>
            <c:dLbl>
              <c:idx val="8"/>
              <c:tx>
                <c:rich>
                  <a:bodyPr/>
                  <a:lstStyle/>
                  <a:p>
                    <a:r>
                      <a:t>1196.97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DE74-4E93-919D-AEC09F3F67A0}"/>
                </c:ext>
              </c:extLst>
            </c:dLbl>
            <c:dLbl>
              <c:idx val="9"/>
              <c:tx>
                <c:rich>
                  <a:bodyPr/>
                  <a:lstStyle/>
                  <a:p>
                    <a:r>
                      <a:t>1169.39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DE74-4E93-919D-AEC09F3F67A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Hawaiian Tropic</c:v>
                  </c:pt>
                  <c:pt idx="2">
                    <c:v>Total</c:v>
                  </c:pt>
                  <c:pt idx="3">
                    <c:v>Hawaiian Tropic</c:v>
                  </c:pt>
                  <c:pt idx="4">
                    <c:v>Total</c:v>
                  </c:pt>
                  <c:pt idx="5">
                    <c:v>Hawaiian Tropic</c:v>
                  </c:pt>
                  <c:pt idx="6">
                    <c:v>Total</c:v>
                  </c:pt>
                  <c:pt idx="7">
                    <c:v>Hawaiian Tropic</c:v>
                  </c:pt>
                  <c:pt idx="8">
                    <c:v>Total</c:v>
                  </c:pt>
                  <c:pt idx="9">
                    <c:v>Hawaiian Tropic</c:v>
                  </c:pt>
                </c:lvl>
                <c:lvl>
                  <c:pt idx="0">
                    <c:v>Sunscreen Cosmetics Crema</c:v>
                  </c:pt>
                  <c:pt idx="2">
                    <c:v>Sunscreen Cosmetics Liquido</c:v>
                  </c:pt>
                  <c:pt idx="4">
                    <c:v>Sunscreen Derma Crema</c:v>
                  </c:pt>
                  <c:pt idx="6">
                    <c:v>Sunscreen Cosmetics Gel</c:v>
                  </c:pt>
                  <c:pt idx="8">
                    <c:v>Sunscreen Sport Liquido</c:v>
                  </c:pt>
                </c:lvl>
              </c:multiLvlStrCache>
            </c:multiLvlStrRef>
          </c:cat>
          <c:val>
            <c:numRef>
              <c:f>Sheet1!$D$2:$D$11</c:f>
              <c:numCache>
                <c:formatCode>General</c:formatCode>
                <c:ptCount val="10"/>
                <c:pt idx="0">
                  <c:v>1308.6448</c:v>
                </c:pt>
                <c:pt idx="1">
                  <c:v>1159.9918</c:v>
                </c:pt>
                <c:pt idx="2">
                  <c:v>1333.1419000000001</c:v>
                </c:pt>
                <c:pt idx="3">
                  <c:v>1262.1690000000001</c:v>
                </c:pt>
                <c:pt idx="4">
                  <c:v>4196.2502999999997</c:v>
                </c:pt>
                <c:pt idx="5">
                  <c:v>0</c:v>
                </c:pt>
                <c:pt idx="6">
                  <c:v>1392.4169999999999</c:v>
                </c:pt>
                <c:pt idx="7">
                  <c:v>0</c:v>
                </c:pt>
                <c:pt idx="8">
                  <c:v>1196.9727</c:v>
                </c:pt>
                <c:pt idx="9">
                  <c:v>1169.3857</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E7B-4D15-9DDF-F7E37CA30648}"/>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6E7B-4D15-9DDF-F7E37CA30648}"/>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Sheet1!$C$2:$C$11</c:f>
              <c:numCache>
                <c:formatCode>General</c:formatCode>
                <c:ptCount val="10"/>
                <c:pt idx="0">
                  <c:v>1164.0999999999999</c:v>
                </c:pt>
                <c:pt idx="1">
                  <c:v>0</c:v>
                </c:pt>
                <c:pt idx="2">
                  <c:v>664</c:v>
                </c:pt>
                <c:pt idx="3">
                  <c:v>42.3</c:v>
                </c:pt>
                <c:pt idx="4">
                  <c:v>601.20000000000005</c:v>
                </c:pt>
                <c:pt idx="5">
                  <c:v>73.099999999999994</c:v>
                </c:pt>
                <c:pt idx="6">
                  <c:v>376.6</c:v>
                </c:pt>
                <c:pt idx="7">
                  <c:v>0</c:v>
                </c:pt>
                <c:pt idx="8">
                  <c:v>316.7</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6133.52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E7B-4D15-9DDF-F7E37CA30648}"/>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E7B-4D15-9DDF-F7E37CA30648}"/>
                </c:ext>
              </c:extLst>
            </c:dLbl>
            <c:dLbl>
              <c:idx val="2"/>
              <c:tx>
                <c:rich>
                  <a:bodyPr/>
                  <a:lstStyle/>
                  <a:p>
                    <a:r>
                      <a:t>1350.75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E7B-4D15-9DDF-F7E37CA30648}"/>
                </c:ext>
              </c:extLst>
            </c:dLbl>
            <c:dLbl>
              <c:idx val="3"/>
              <c:tx>
                <c:rich>
                  <a:bodyPr/>
                  <a:lstStyle/>
                  <a:p>
                    <a:r>
                      <a:t>1070.5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E7B-4D15-9DDF-F7E37CA30648}"/>
                </c:ext>
              </c:extLst>
            </c:dLbl>
            <c:dLbl>
              <c:idx val="4"/>
              <c:tx>
                <c:rich>
                  <a:bodyPr/>
                  <a:lstStyle/>
                  <a:p>
                    <a:r>
                      <a:t>1409.13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E7B-4D15-9DDF-F7E37CA30648}"/>
                </c:ext>
              </c:extLst>
            </c:dLbl>
            <c:dLbl>
              <c:idx val="5"/>
              <c:tx>
                <c:rich>
                  <a:bodyPr/>
                  <a:lstStyle/>
                  <a:p>
                    <a:r>
                      <a:t>1262.41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E7B-4D15-9DDF-F7E37CA30648}"/>
                </c:ext>
              </c:extLst>
            </c:dLbl>
            <c:dLbl>
              <c:idx val="6"/>
              <c:tx>
                <c:rich>
                  <a:bodyPr/>
                  <a:lstStyle/>
                  <a:p>
                    <a:r>
                      <a:t>13033.69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6E7B-4D15-9DDF-F7E37CA3064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6E7B-4D15-9DDF-F7E37CA30648}"/>
                </c:ext>
              </c:extLst>
            </c:dLbl>
            <c:dLbl>
              <c:idx val="8"/>
              <c:tx>
                <c:rich>
                  <a:bodyPr/>
                  <a:lstStyle/>
                  <a:p>
                    <a:r>
                      <a:t>5133.11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6E7B-4D15-9DDF-F7E37CA30648}"/>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6E7B-4D15-9DDF-F7E37CA3064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Sheet1!$D$2:$D$11</c:f>
              <c:numCache>
                <c:formatCode>General</c:formatCode>
                <c:ptCount val="10"/>
                <c:pt idx="0">
                  <c:v>6133.5186999999996</c:v>
                </c:pt>
                <c:pt idx="1">
                  <c:v>0</c:v>
                </c:pt>
                <c:pt idx="2">
                  <c:v>1350.7456</c:v>
                </c:pt>
                <c:pt idx="3">
                  <c:v>1070.5005000000001</c:v>
                </c:pt>
                <c:pt idx="4">
                  <c:v>1409.1302000000001</c:v>
                </c:pt>
                <c:pt idx="5">
                  <c:v>1262.4119000000001</c:v>
                </c:pt>
                <c:pt idx="6">
                  <c:v>13033.6865</c:v>
                </c:pt>
                <c:pt idx="7">
                  <c:v>0</c:v>
                </c:pt>
                <c:pt idx="8">
                  <c:v>5133.1099000000004</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F271-415E-9529-79ED3082B0E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F271-415E-9529-79ED3082B0EF}"/>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Sheet1!$C$2:$C$11</c:f>
              <c:numCache>
                <c:formatCode>General</c:formatCode>
                <c:ptCount val="10"/>
                <c:pt idx="0">
                  <c:v>1029.7</c:v>
                </c:pt>
                <c:pt idx="1">
                  <c:v>0</c:v>
                </c:pt>
                <c:pt idx="2">
                  <c:v>590.6</c:v>
                </c:pt>
                <c:pt idx="3">
                  <c:v>39.299999999999997</c:v>
                </c:pt>
                <c:pt idx="4">
                  <c:v>555.1</c:v>
                </c:pt>
                <c:pt idx="5">
                  <c:v>69.7</c:v>
                </c:pt>
                <c:pt idx="6">
                  <c:v>333.5</c:v>
                </c:pt>
                <c:pt idx="7">
                  <c:v>0</c:v>
                </c:pt>
                <c:pt idx="8">
                  <c:v>291.60000000000002</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6653.67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F271-415E-9529-79ED3082B0EF}"/>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F271-415E-9529-79ED3082B0EF}"/>
                </c:ext>
              </c:extLst>
            </c:dLbl>
            <c:dLbl>
              <c:idx val="2"/>
              <c:tx>
                <c:rich>
                  <a:bodyPr/>
                  <a:lstStyle/>
                  <a:p>
                    <a:r>
                      <a:t>1385.61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F271-415E-9529-79ED3082B0EF}"/>
                </c:ext>
              </c:extLst>
            </c:dLbl>
            <c:dLbl>
              <c:idx val="3"/>
              <c:tx>
                <c:rich>
                  <a:bodyPr/>
                  <a:lstStyle/>
                  <a:p>
                    <a:r>
                      <a:t>1087.75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F271-415E-9529-79ED3082B0EF}"/>
                </c:ext>
              </c:extLst>
            </c:dLbl>
            <c:dLbl>
              <c:idx val="4"/>
              <c:tx>
                <c:rich>
                  <a:bodyPr/>
                  <a:lstStyle/>
                  <a:p>
                    <a:r>
                      <a:t>1422.76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F271-415E-9529-79ED3082B0EF}"/>
                </c:ext>
              </c:extLst>
            </c:dLbl>
            <c:dLbl>
              <c:idx val="5"/>
              <c:tx>
                <c:rich>
                  <a:bodyPr/>
                  <a:lstStyle/>
                  <a:p>
                    <a:r>
                      <a:t>1286.92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F271-415E-9529-79ED3082B0EF}"/>
                </c:ext>
              </c:extLst>
            </c:dLbl>
            <c:dLbl>
              <c:idx val="6"/>
              <c:tx>
                <c:rich>
                  <a:bodyPr/>
                  <a:lstStyle/>
                  <a:p>
                    <a:r>
                      <a:t>13590.28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F271-415E-9529-79ED3082B0EF}"/>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F271-415E-9529-79ED3082B0EF}"/>
                </c:ext>
              </c:extLst>
            </c:dLbl>
            <c:dLbl>
              <c:idx val="8"/>
              <c:tx>
                <c:rich>
                  <a:bodyPr/>
                  <a:lstStyle/>
                  <a:p>
                    <a:r>
                      <a:t>5153.48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F271-415E-9529-79ED3082B0E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F271-415E-9529-79ED3082B0E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Sheet1!$D$2:$D$11</c:f>
              <c:numCache>
                <c:formatCode>General</c:formatCode>
                <c:ptCount val="10"/>
                <c:pt idx="0">
                  <c:v>6653.6706999999997</c:v>
                </c:pt>
                <c:pt idx="1">
                  <c:v>0</c:v>
                </c:pt>
                <c:pt idx="2">
                  <c:v>1385.6142</c:v>
                </c:pt>
                <c:pt idx="3">
                  <c:v>1087.7548999999999</c:v>
                </c:pt>
                <c:pt idx="4">
                  <c:v>1422.7560000000001</c:v>
                </c:pt>
                <c:pt idx="5">
                  <c:v>1286.9245000000001</c:v>
                </c:pt>
                <c:pt idx="6">
                  <c:v>13590.282999999999</c:v>
                </c:pt>
                <c:pt idx="7">
                  <c:v>0</c:v>
                </c:pt>
                <c:pt idx="8">
                  <c:v>5153.4772999999996</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6EFB-4F52-BB63-F9FCB4DDFE8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6EFB-4F52-BB63-F9FCB4DDFE8F}"/>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Derma Crema</c:v>
                  </c:pt>
                  <c:pt idx="2">
                    <c:v>Sunscreen Derma Fluido</c:v>
                  </c:pt>
                  <c:pt idx="4">
                    <c:v>Sunscreen Derma Gel</c:v>
                  </c:pt>
                  <c:pt idx="6">
                    <c:v>Sunscreen Cosmetics Liquido</c:v>
                  </c:pt>
                  <c:pt idx="8">
                    <c:v>Sunscreen Cosmetics Crema</c:v>
                  </c:pt>
                </c:lvl>
              </c:multiLvlStrCache>
            </c:multiLvlStrRef>
          </c:cat>
          <c:val>
            <c:numRef>
              <c:f>Sheet1!$C$2:$C$11</c:f>
              <c:numCache>
                <c:formatCode>General</c:formatCode>
                <c:ptCount val="10"/>
                <c:pt idx="0">
                  <c:v>767.9</c:v>
                </c:pt>
                <c:pt idx="1">
                  <c:v>0</c:v>
                </c:pt>
                <c:pt idx="2">
                  <c:v>288.60000000000002</c:v>
                </c:pt>
                <c:pt idx="3">
                  <c:v>0</c:v>
                </c:pt>
                <c:pt idx="4">
                  <c:v>253</c:v>
                </c:pt>
                <c:pt idx="5">
                  <c:v>0</c:v>
                </c:pt>
                <c:pt idx="6">
                  <c:v>168.8</c:v>
                </c:pt>
                <c:pt idx="7">
                  <c:v>26.6</c:v>
                </c:pt>
                <c:pt idx="8">
                  <c:v>148.9</c:v>
                </c:pt>
                <c:pt idx="9">
                  <c:v>7.9</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8438.15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6EFB-4F52-BB63-F9FCB4DDFE8F}"/>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6EFB-4F52-BB63-F9FCB4DDFE8F}"/>
                </c:ext>
              </c:extLst>
            </c:dLbl>
            <c:dLbl>
              <c:idx val="2"/>
              <c:tx>
                <c:rich>
                  <a:bodyPr/>
                  <a:lstStyle/>
                  <a:p>
                    <a:r>
                      <a:t>13871.35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6EFB-4F52-BB63-F9FCB4DDFE8F}"/>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6EFB-4F52-BB63-F9FCB4DDFE8F}"/>
                </c:ext>
              </c:extLst>
            </c:dLbl>
            <c:dLbl>
              <c:idx val="4"/>
              <c:tx>
                <c:rich>
                  <a:bodyPr/>
                  <a:lstStyle/>
                  <a:p>
                    <a:r>
                      <a:t>5330.27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6EFB-4F52-BB63-F9FCB4DDFE8F}"/>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6EFB-4F52-BB63-F9FCB4DDFE8F}"/>
                </c:ext>
              </c:extLst>
            </c:dLbl>
            <c:dLbl>
              <c:idx val="6"/>
              <c:tx>
                <c:rich>
                  <a:bodyPr/>
                  <a:lstStyle/>
                  <a:p>
                    <a:r>
                      <a:t>1690.01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6EFB-4F52-BB63-F9FCB4DDFE8F}"/>
                </c:ext>
              </c:extLst>
            </c:dLbl>
            <c:dLbl>
              <c:idx val="7"/>
              <c:tx>
                <c:rich>
                  <a:bodyPr/>
                  <a:lstStyle/>
                  <a:p>
                    <a:r>
                      <a:t>1379.09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6EFB-4F52-BB63-F9FCB4DDFE8F}"/>
                </c:ext>
              </c:extLst>
            </c:dLbl>
            <c:dLbl>
              <c:idx val="8"/>
              <c:tx>
                <c:rich>
                  <a:bodyPr/>
                  <a:lstStyle/>
                  <a:p>
                    <a:r>
                      <a:t>1689.65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6EFB-4F52-BB63-F9FCB4DDFE8F}"/>
                </c:ext>
              </c:extLst>
            </c:dLbl>
            <c:dLbl>
              <c:idx val="9"/>
              <c:tx>
                <c:rich>
                  <a:bodyPr/>
                  <a:lstStyle/>
                  <a:p>
                    <a:r>
                      <a:t>1343.01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6EFB-4F52-BB63-F9FCB4DDFE8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Derma Crema</c:v>
                  </c:pt>
                  <c:pt idx="2">
                    <c:v>Sunscreen Derma Fluido</c:v>
                  </c:pt>
                  <c:pt idx="4">
                    <c:v>Sunscreen Derma Gel</c:v>
                  </c:pt>
                  <c:pt idx="6">
                    <c:v>Sunscreen Cosmetics Liquido</c:v>
                  </c:pt>
                  <c:pt idx="8">
                    <c:v>Sunscreen Cosmetics Crema</c:v>
                  </c:pt>
                </c:lvl>
              </c:multiLvlStrCache>
            </c:multiLvlStrRef>
          </c:cat>
          <c:val>
            <c:numRef>
              <c:f>Sheet1!$D$2:$D$11</c:f>
              <c:numCache>
                <c:formatCode>General</c:formatCode>
                <c:ptCount val="10"/>
                <c:pt idx="0">
                  <c:v>8438.1460999999999</c:v>
                </c:pt>
                <c:pt idx="1">
                  <c:v>0</c:v>
                </c:pt>
                <c:pt idx="2">
                  <c:v>13871.3526</c:v>
                </c:pt>
                <c:pt idx="3">
                  <c:v>0</c:v>
                </c:pt>
                <c:pt idx="4">
                  <c:v>5330.2659999999996</c:v>
                </c:pt>
                <c:pt idx="5">
                  <c:v>0</c:v>
                </c:pt>
                <c:pt idx="6">
                  <c:v>1690.0078000000001</c:v>
                </c:pt>
                <c:pt idx="7">
                  <c:v>1379.0904</c:v>
                </c:pt>
                <c:pt idx="8">
                  <c:v>1689.6541999999999</c:v>
                </c:pt>
                <c:pt idx="9">
                  <c:v>1343.0071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3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47A-42D8-8FD6-5F459C883117}"/>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247A-42D8-8FD6-5F459C883117}"/>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 Crema</c:v>
                  </c:pt>
                  <c:pt idx="2">
                    <c:v>Sunscreen Derma Crema</c:v>
                  </c:pt>
                  <c:pt idx="4">
                    <c:v>Sunscreen Cosmetics Liquido</c:v>
                  </c:pt>
                  <c:pt idx="6">
                    <c:v>Sunscreen Cosmetics Gel</c:v>
                  </c:pt>
                  <c:pt idx="8">
                    <c:v>Sunscreen Sport Crema</c:v>
                  </c:pt>
                </c:lvl>
              </c:multiLvlStrCache>
            </c:multiLvlStrRef>
          </c:cat>
          <c:val>
            <c:numRef>
              <c:f>Sheet1!$C$2:$C$11</c:f>
              <c:numCache>
                <c:formatCode>General</c:formatCode>
                <c:ptCount val="10"/>
                <c:pt idx="0">
                  <c:v>10</c:v>
                </c:pt>
                <c:pt idx="1">
                  <c:v>1</c:v>
                </c:pt>
                <c:pt idx="2">
                  <c:v>5.5</c:v>
                </c:pt>
                <c:pt idx="3">
                  <c:v>0</c:v>
                </c:pt>
                <c:pt idx="4">
                  <c:v>4.9000000000000004</c:v>
                </c:pt>
                <c:pt idx="5">
                  <c:v>0.2</c:v>
                </c:pt>
                <c:pt idx="6">
                  <c:v>1.2</c:v>
                </c:pt>
                <c:pt idx="7">
                  <c:v>0</c:v>
                </c:pt>
                <c:pt idx="8">
                  <c:v>0.9</c:v>
                </c:pt>
                <c:pt idx="9">
                  <c:v>0.2</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1124.79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47A-42D8-8FD6-5F459C883117}"/>
                </c:ext>
              </c:extLst>
            </c:dLbl>
            <c:dLbl>
              <c:idx val="1"/>
              <c:tx>
                <c:rich>
                  <a:bodyPr/>
                  <a:lstStyle/>
                  <a:p>
                    <a:r>
                      <a:t>1016.7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47A-42D8-8FD6-5F459C883117}"/>
                </c:ext>
              </c:extLst>
            </c:dLbl>
            <c:dLbl>
              <c:idx val="2"/>
              <c:tx>
                <c:rich>
                  <a:bodyPr/>
                  <a:lstStyle/>
                  <a:p>
                    <a:r>
                      <a:t>2094.53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47A-42D8-8FD6-5F459C883117}"/>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47A-42D8-8FD6-5F459C883117}"/>
                </c:ext>
              </c:extLst>
            </c:dLbl>
            <c:dLbl>
              <c:idx val="4"/>
              <c:tx>
                <c:rich>
                  <a:bodyPr/>
                  <a:lstStyle/>
                  <a:p>
                    <a:r>
                      <a:t>1379.15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47A-42D8-8FD6-5F459C883117}"/>
                </c:ext>
              </c:extLst>
            </c:dLbl>
            <c:dLbl>
              <c:idx val="5"/>
              <c:tx>
                <c:rich>
                  <a:bodyPr/>
                  <a:lstStyle/>
                  <a:p>
                    <a:r>
                      <a:t>1473.69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47A-42D8-8FD6-5F459C883117}"/>
                </c:ext>
              </c:extLst>
            </c:dLbl>
            <c:dLbl>
              <c:idx val="6"/>
              <c:tx>
                <c:rich>
                  <a:bodyPr/>
                  <a:lstStyle/>
                  <a:p>
                    <a:r>
                      <a:t>1828.08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47A-42D8-8FD6-5F459C883117}"/>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47A-42D8-8FD6-5F459C883117}"/>
                </c:ext>
              </c:extLst>
            </c:dLbl>
            <c:dLbl>
              <c:idx val="8"/>
              <c:tx>
                <c:rich>
                  <a:bodyPr/>
                  <a:lstStyle/>
                  <a:p>
                    <a:r>
                      <a:t>686.5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47A-42D8-8FD6-5F459C883117}"/>
                </c:ext>
              </c:extLst>
            </c:dLbl>
            <c:dLbl>
              <c:idx val="9"/>
              <c:tx>
                <c:rich>
                  <a:bodyPr/>
                  <a:lstStyle/>
                  <a:p>
                    <a:r>
                      <a:t>1167.46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47A-42D8-8FD6-5F459C88311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 Crema</c:v>
                  </c:pt>
                  <c:pt idx="2">
                    <c:v>Sunscreen Derma Crema</c:v>
                  </c:pt>
                  <c:pt idx="4">
                    <c:v>Sunscreen Cosmetics Liquido</c:v>
                  </c:pt>
                  <c:pt idx="6">
                    <c:v>Sunscreen Cosmetics Gel</c:v>
                  </c:pt>
                  <c:pt idx="8">
                    <c:v>Sunscreen Sport Crema</c:v>
                  </c:pt>
                </c:lvl>
              </c:multiLvlStrCache>
            </c:multiLvlStrRef>
          </c:cat>
          <c:val>
            <c:numRef>
              <c:f>Sheet1!$D$2:$D$11</c:f>
              <c:numCache>
                <c:formatCode>General</c:formatCode>
                <c:ptCount val="10"/>
                <c:pt idx="0">
                  <c:v>1124.7882999999999</c:v>
                </c:pt>
                <c:pt idx="1">
                  <c:v>1016.6974</c:v>
                </c:pt>
                <c:pt idx="2">
                  <c:v>2094.5299</c:v>
                </c:pt>
                <c:pt idx="3">
                  <c:v>0</c:v>
                </c:pt>
                <c:pt idx="4">
                  <c:v>1379.1510000000001</c:v>
                </c:pt>
                <c:pt idx="5">
                  <c:v>1473.6878999999999</c:v>
                </c:pt>
                <c:pt idx="6">
                  <c:v>1828.0789</c:v>
                </c:pt>
                <c:pt idx="7">
                  <c:v>0</c:v>
                </c:pt>
                <c:pt idx="8">
                  <c:v>686.49839999999995</c:v>
                </c:pt>
                <c:pt idx="9">
                  <c:v>1167.4550999999999</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AA9CDE44-F5F7-4272-B3D8-2F032C306D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B8AA27C-F46B-4B43-B4C0-135AEAD332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F74B444-94B3-4E0D-8D5D-06596A83E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BDD931EE-9531-42BE-AE2C-5B73764ACE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EA5CF7E7-3BD2-4A13-9011-15ECE73906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4989436-EB20-4DC6-A2E2-AA34DFE2A5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D86A84B9-10A2-447A-B593-E068B0F650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AE1F5BFA-B5C9-4509-9824-94B94A0B98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216.23769999999999</c:v>
                </c:pt>
                <c:pt idx="1">
                  <c:v>451.89089999999999</c:v>
                </c:pt>
                <c:pt idx="2">
                  <c:v>209.54249999999999</c:v>
                </c:pt>
                <c:pt idx="3">
                  <c:v>158.24529999999999</c:v>
                </c:pt>
                <c:pt idx="4">
                  <c:v>80.124899999999997</c:v>
                </c:pt>
                <c:pt idx="5">
                  <c:v>96.877300000000005</c:v>
                </c:pt>
                <c:pt idx="6">
                  <c:v>291.05380000000002</c:v>
                </c:pt>
                <c:pt idx="7">
                  <c:v>205.88</c:v>
                </c:pt>
              </c:numCache>
            </c:numRef>
          </c:xVal>
          <c:yVal>
            <c:numRef>
              <c:f>Sheet1!$B$2:$B$9</c:f>
              <c:numCache>
                <c:formatCode>General</c:formatCode>
                <c:ptCount val="8"/>
                <c:pt idx="0">
                  <c:v>1.33</c:v>
                </c:pt>
                <c:pt idx="1">
                  <c:v>3.661</c:v>
                </c:pt>
                <c:pt idx="2">
                  <c:v>0.90200000000000002</c:v>
                </c:pt>
                <c:pt idx="3">
                  <c:v>0.66800000000000004</c:v>
                </c:pt>
                <c:pt idx="4">
                  <c:v>0.49399999999999999</c:v>
                </c:pt>
                <c:pt idx="5">
                  <c:v>0.61699999999999999</c:v>
                </c:pt>
                <c:pt idx="6">
                  <c:v>1.7809999999999999</c:v>
                </c:pt>
                <c:pt idx="7">
                  <c:v>1.3120000000000001</c:v>
                </c:pt>
              </c:numCache>
            </c:numRef>
          </c:yVal>
          <c:bubbleSize>
            <c:numRef>
              <c:f>Sheet1!$C$2:$C$9</c:f>
              <c:numCache>
                <c:formatCode>General</c:formatCode>
                <c:ptCount val="8"/>
                <c:pt idx="0">
                  <c:v>8697512</c:v>
                </c:pt>
                <c:pt idx="1">
                  <c:v>2920119</c:v>
                </c:pt>
                <c:pt idx="2">
                  <c:v>2109674</c:v>
                </c:pt>
                <c:pt idx="3">
                  <c:v>1330843</c:v>
                </c:pt>
                <c:pt idx="4">
                  <c:v>1209966</c:v>
                </c:pt>
                <c:pt idx="5">
                  <c:v>1076307</c:v>
                </c:pt>
                <c:pt idx="6">
                  <c:v>400490</c:v>
                </c:pt>
                <c:pt idx="7">
                  <c:v>5147</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Banana Boat</c:v>
                  </c:pt>
                  <c:pt idx="3">
                    <c:v>Hawaiian Tropic</c:v>
                  </c:pt>
                  <c:pt idx="4">
                    <c:v>Caribbean Beach</c:v>
                  </c:pt>
                  <c:pt idx="5">
                    <c:v>Nuvel</c:v>
                  </c:pt>
                  <c:pt idx="6">
                    <c:v>Eclipsol</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2"/>
          <c:min val="6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C621B786-E7AA-446E-A4B1-2CC495CF3D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D0090BD7-6BAE-4728-B393-BADC9182A1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A79F4851-A446-4323-BDDF-2F510257A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4C5F37C2-189C-433C-93A8-7B0E725F3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5FC9CA7-875C-4AD2-B392-F2D557C79B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25FCA770-3620-4836-BE6A-4A40684EEE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AAFADC4C-B1CB-4FB7-AA40-C2A61E2923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0C8F34D6-3316-44C0-A229-37F35FF43A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274.19709999999998</c:v>
                </c:pt>
              </c:numCache>
            </c:numRef>
          </c:xVal>
          <c:yVal>
            <c:numRef>
              <c:f>Sheet1!$B$2:$B$2</c:f>
              <c:numCache>
                <c:formatCode>General</c:formatCode>
                <c:ptCount val="1"/>
                <c:pt idx="0">
                  <c:v>0.996</c:v>
                </c:pt>
              </c:numCache>
            </c:numRef>
          </c:yVal>
          <c:bubbleSize>
            <c:numRef>
              <c:f>Sheet1!$C$2:$C$2</c:f>
              <c:numCache>
                <c:formatCode>General</c:formatCode>
                <c:ptCount val="1"/>
                <c:pt idx="0">
                  <c:v>121560916</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9"/>
          <c:min val="2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0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9DBC-4D57-A4BD-7B3C4C3C9878}"/>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9DBC-4D57-A4BD-7B3C4C3C9878}"/>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 Crema</c:v>
                  </c:pt>
                  <c:pt idx="2">
                    <c:v>Sunscreen Cosmetics Liquido</c:v>
                  </c:pt>
                  <c:pt idx="4">
                    <c:v>Sunscreen Derma Crema</c:v>
                  </c:pt>
                  <c:pt idx="6">
                    <c:v>Sunscreen Cosmetics Gel</c:v>
                  </c:pt>
                  <c:pt idx="8">
                    <c:v>Sunscreen Sport Liquido</c:v>
                  </c:pt>
                </c:lvl>
              </c:multiLvlStrCache>
            </c:multiLvlStrRef>
          </c:cat>
          <c:val>
            <c:numRef>
              <c:f>Sheet1!$C$2:$C$11</c:f>
              <c:numCache>
                <c:formatCode>General</c:formatCode>
                <c:ptCount val="10"/>
                <c:pt idx="0">
                  <c:v>440.2</c:v>
                </c:pt>
                <c:pt idx="1">
                  <c:v>31.3</c:v>
                </c:pt>
                <c:pt idx="2">
                  <c:v>384.5</c:v>
                </c:pt>
                <c:pt idx="3">
                  <c:v>43</c:v>
                </c:pt>
                <c:pt idx="4">
                  <c:v>261.7</c:v>
                </c:pt>
                <c:pt idx="5">
                  <c:v>0</c:v>
                </c:pt>
                <c:pt idx="6">
                  <c:v>91.2</c:v>
                </c:pt>
                <c:pt idx="7">
                  <c:v>0</c:v>
                </c:pt>
                <c:pt idx="8">
                  <c:v>72.3</c:v>
                </c:pt>
                <c:pt idx="9">
                  <c:v>21</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1308.64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DBC-4D57-A4BD-7B3C4C3C9878}"/>
                </c:ext>
              </c:extLst>
            </c:dLbl>
            <c:dLbl>
              <c:idx val="1"/>
              <c:tx>
                <c:rich>
                  <a:bodyPr/>
                  <a:lstStyle/>
                  <a:p>
                    <a:r>
                      <a:t>1040.15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DBC-4D57-A4BD-7B3C4C3C9878}"/>
                </c:ext>
              </c:extLst>
            </c:dLbl>
            <c:dLbl>
              <c:idx val="2"/>
              <c:tx>
                <c:rich>
                  <a:bodyPr/>
                  <a:lstStyle/>
                  <a:p>
                    <a:r>
                      <a:t>1333.14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DBC-4D57-A4BD-7B3C4C3C9878}"/>
                </c:ext>
              </c:extLst>
            </c:dLbl>
            <c:dLbl>
              <c:idx val="3"/>
              <c:tx>
                <c:rich>
                  <a:bodyPr/>
                  <a:lstStyle/>
                  <a:p>
                    <a:r>
                      <a:t>1240.21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DBC-4D57-A4BD-7B3C4C3C9878}"/>
                </c:ext>
              </c:extLst>
            </c:dLbl>
            <c:dLbl>
              <c:idx val="4"/>
              <c:tx>
                <c:rich>
                  <a:bodyPr/>
                  <a:lstStyle/>
                  <a:p>
                    <a:r>
                      <a:t>4196.25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9DBC-4D57-A4BD-7B3C4C3C9878}"/>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9DBC-4D57-A4BD-7B3C4C3C9878}"/>
                </c:ext>
              </c:extLst>
            </c:dLbl>
            <c:dLbl>
              <c:idx val="6"/>
              <c:tx>
                <c:rich>
                  <a:bodyPr/>
                  <a:lstStyle/>
                  <a:p>
                    <a:r>
                      <a:t>1392.42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9DBC-4D57-A4BD-7B3C4C3C9878}"/>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9DBC-4D57-A4BD-7B3C4C3C9878}"/>
                </c:ext>
              </c:extLst>
            </c:dLbl>
            <c:dLbl>
              <c:idx val="8"/>
              <c:tx>
                <c:rich>
                  <a:bodyPr/>
                  <a:lstStyle/>
                  <a:p>
                    <a:r>
                      <a:t>1196.97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9DBC-4D57-A4BD-7B3C4C3C9878}"/>
                </c:ext>
              </c:extLst>
            </c:dLbl>
            <c:dLbl>
              <c:idx val="9"/>
              <c:tx>
                <c:rich>
                  <a:bodyPr/>
                  <a:lstStyle/>
                  <a:p>
                    <a:r>
                      <a:t>1268.64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9DBC-4D57-A4BD-7B3C4C3C987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Banana Boat</c:v>
                  </c:pt>
                  <c:pt idx="2">
                    <c:v>Total</c:v>
                  </c:pt>
                  <c:pt idx="3">
                    <c:v>Banana Boat</c:v>
                  </c:pt>
                  <c:pt idx="4">
                    <c:v>Total</c:v>
                  </c:pt>
                  <c:pt idx="5">
                    <c:v>Banana Boat</c:v>
                  </c:pt>
                  <c:pt idx="6">
                    <c:v>Total</c:v>
                  </c:pt>
                  <c:pt idx="7">
                    <c:v>Banana Boat</c:v>
                  </c:pt>
                  <c:pt idx="8">
                    <c:v>Total</c:v>
                  </c:pt>
                  <c:pt idx="9">
                    <c:v>Banana Boat</c:v>
                  </c:pt>
                </c:lvl>
                <c:lvl>
                  <c:pt idx="0">
                    <c:v>Sunscreen Cosmetics Crema</c:v>
                  </c:pt>
                  <c:pt idx="2">
                    <c:v>Sunscreen Cosmetics Liquido</c:v>
                  </c:pt>
                  <c:pt idx="4">
                    <c:v>Sunscreen Derma Crema</c:v>
                  </c:pt>
                  <c:pt idx="6">
                    <c:v>Sunscreen Cosmetics Gel</c:v>
                  </c:pt>
                  <c:pt idx="8">
                    <c:v>Sunscreen Sport Liquido</c:v>
                  </c:pt>
                </c:lvl>
              </c:multiLvlStrCache>
            </c:multiLvlStrRef>
          </c:cat>
          <c:val>
            <c:numRef>
              <c:f>Sheet1!$D$2:$D$11</c:f>
              <c:numCache>
                <c:formatCode>General</c:formatCode>
                <c:ptCount val="10"/>
                <c:pt idx="0">
                  <c:v>1308.6448</c:v>
                </c:pt>
                <c:pt idx="1">
                  <c:v>1040.1455000000001</c:v>
                </c:pt>
                <c:pt idx="2">
                  <c:v>1333.1419000000001</c:v>
                </c:pt>
                <c:pt idx="3">
                  <c:v>1240.2072000000001</c:v>
                </c:pt>
                <c:pt idx="4">
                  <c:v>4196.2502999999997</c:v>
                </c:pt>
                <c:pt idx="5">
                  <c:v>0</c:v>
                </c:pt>
                <c:pt idx="6">
                  <c:v>1392.4169999999999</c:v>
                </c:pt>
                <c:pt idx="7">
                  <c:v>0</c:v>
                </c:pt>
                <c:pt idx="8">
                  <c:v>1196.9727</c:v>
                </c:pt>
                <c:pt idx="9">
                  <c:v>1268.6392000000001</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5FE4-41CF-BE14-4B3B02E35B1F}"/>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5FE4-41CF-BE14-4B3B02E35B1F}"/>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Sheet1!$C$2:$C$11</c:f>
              <c:numCache>
                <c:formatCode>General</c:formatCode>
                <c:ptCount val="10"/>
                <c:pt idx="0">
                  <c:v>1164.0999999999999</c:v>
                </c:pt>
                <c:pt idx="1">
                  <c:v>0</c:v>
                </c:pt>
                <c:pt idx="2">
                  <c:v>664</c:v>
                </c:pt>
                <c:pt idx="3">
                  <c:v>0</c:v>
                </c:pt>
                <c:pt idx="4">
                  <c:v>601.20000000000005</c:v>
                </c:pt>
                <c:pt idx="5">
                  <c:v>13.1</c:v>
                </c:pt>
                <c:pt idx="6">
                  <c:v>376.6</c:v>
                </c:pt>
                <c:pt idx="7">
                  <c:v>0</c:v>
                </c:pt>
                <c:pt idx="8">
                  <c:v>316.7</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6133.52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5FE4-41CF-BE14-4B3B02E35B1F}"/>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5FE4-41CF-BE14-4B3B02E35B1F}"/>
                </c:ext>
              </c:extLst>
            </c:dLbl>
            <c:dLbl>
              <c:idx val="2"/>
              <c:tx>
                <c:rich>
                  <a:bodyPr/>
                  <a:lstStyle/>
                  <a:p>
                    <a:r>
                      <a:t>1350.75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5FE4-41CF-BE14-4B3B02E35B1F}"/>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5FE4-41CF-BE14-4B3B02E35B1F}"/>
                </c:ext>
              </c:extLst>
            </c:dLbl>
            <c:dLbl>
              <c:idx val="4"/>
              <c:tx>
                <c:rich>
                  <a:bodyPr/>
                  <a:lstStyle/>
                  <a:p>
                    <a:r>
                      <a:t>1409.13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5FE4-41CF-BE14-4B3B02E35B1F}"/>
                </c:ext>
              </c:extLst>
            </c:dLbl>
            <c:dLbl>
              <c:idx val="5"/>
              <c:tx>
                <c:rich>
                  <a:bodyPr/>
                  <a:lstStyle/>
                  <a:p>
                    <a:r>
                      <a:t>3923.3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5FE4-41CF-BE14-4B3B02E35B1F}"/>
                </c:ext>
              </c:extLst>
            </c:dLbl>
            <c:dLbl>
              <c:idx val="6"/>
              <c:tx>
                <c:rich>
                  <a:bodyPr/>
                  <a:lstStyle/>
                  <a:p>
                    <a:r>
                      <a:t>13033.69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5FE4-41CF-BE14-4B3B02E35B1F}"/>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5FE4-41CF-BE14-4B3B02E35B1F}"/>
                </c:ext>
              </c:extLst>
            </c:dLbl>
            <c:dLbl>
              <c:idx val="8"/>
              <c:tx>
                <c:rich>
                  <a:bodyPr/>
                  <a:lstStyle/>
                  <a:p>
                    <a:r>
                      <a:t>5133.11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5FE4-41CF-BE14-4B3B02E35B1F}"/>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5FE4-41CF-BE14-4B3B02E35B1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Sheet1!$D$2:$D$11</c:f>
              <c:numCache>
                <c:formatCode>General</c:formatCode>
                <c:ptCount val="10"/>
                <c:pt idx="0">
                  <c:v>6133.5186999999996</c:v>
                </c:pt>
                <c:pt idx="1">
                  <c:v>0</c:v>
                </c:pt>
                <c:pt idx="2">
                  <c:v>1350.7456</c:v>
                </c:pt>
                <c:pt idx="3">
                  <c:v>0</c:v>
                </c:pt>
                <c:pt idx="4">
                  <c:v>1409.1302000000001</c:v>
                </c:pt>
                <c:pt idx="5">
                  <c:v>3923.2984000000001</c:v>
                </c:pt>
                <c:pt idx="6">
                  <c:v>13033.6865</c:v>
                </c:pt>
                <c:pt idx="7">
                  <c:v>0</c:v>
                </c:pt>
                <c:pt idx="8">
                  <c:v>5133.1099000000004</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7936-4563-9B60-80F19844A32B}"/>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7936-4563-9B60-80F19844A32B}"/>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Sheet1!$C$2:$C$11</c:f>
              <c:numCache>
                <c:formatCode>General</c:formatCode>
                <c:ptCount val="10"/>
                <c:pt idx="0">
                  <c:v>1029.7</c:v>
                </c:pt>
                <c:pt idx="1">
                  <c:v>0</c:v>
                </c:pt>
                <c:pt idx="2">
                  <c:v>590.6</c:v>
                </c:pt>
                <c:pt idx="3">
                  <c:v>0</c:v>
                </c:pt>
                <c:pt idx="4">
                  <c:v>555.1</c:v>
                </c:pt>
                <c:pt idx="5">
                  <c:v>13</c:v>
                </c:pt>
                <c:pt idx="6">
                  <c:v>333.5</c:v>
                </c:pt>
                <c:pt idx="7">
                  <c:v>0</c:v>
                </c:pt>
                <c:pt idx="8">
                  <c:v>291.60000000000002</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6653.67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7936-4563-9B60-80F19844A32B}"/>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7936-4563-9B60-80F19844A32B}"/>
                </c:ext>
              </c:extLst>
            </c:dLbl>
            <c:dLbl>
              <c:idx val="2"/>
              <c:tx>
                <c:rich>
                  <a:bodyPr/>
                  <a:lstStyle/>
                  <a:p>
                    <a:r>
                      <a:t>1385.61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7936-4563-9B60-80F19844A32B}"/>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7936-4563-9B60-80F19844A32B}"/>
                </c:ext>
              </c:extLst>
            </c:dLbl>
            <c:dLbl>
              <c:idx val="4"/>
              <c:tx>
                <c:rich>
                  <a:bodyPr/>
                  <a:lstStyle/>
                  <a:p>
                    <a:r>
                      <a:t>1422.76</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7936-4563-9B60-80F19844A32B}"/>
                </c:ext>
              </c:extLst>
            </c:dLbl>
            <c:dLbl>
              <c:idx val="5"/>
              <c:tx>
                <c:rich>
                  <a:bodyPr/>
                  <a:lstStyle/>
                  <a:p>
                    <a:r>
                      <a:t>4126.14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7936-4563-9B60-80F19844A32B}"/>
                </c:ext>
              </c:extLst>
            </c:dLbl>
            <c:dLbl>
              <c:idx val="6"/>
              <c:tx>
                <c:rich>
                  <a:bodyPr/>
                  <a:lstStyle/>
                  <a:p>
                    <a:r>
                      <a:t>13590.28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7936-4563-9B60-80F19844A32B}"/>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7936-4563-9B60-80F19844A32B}"/>
                </c:ext>
              </c:extLst>
            </c:dLbl>
            <c:dLbl>
              <c:idx val="8"/>
              <c:tx>
                <c:rich>
                  <a:bodyPr/>
                  <a:lstStyle/>
                  <a:p>
                    <a:r>
                      <a:t>5153.48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7936-4563-9B60-80F19844A32B}"/>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7936-4563-9B60-80F19844A32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Derma Crema</c:v>
                  </c:pt>
                  <c:pt idx="2">
                    <c:v>Sunscreen Cosmetics Crema</c:v>
                  </c:pt>
                  <c:pt idx="4">
                    <c:v>Sunscreen Cosmetics Liquido</c:v>
                  </c:pt>
                  <c:pt idx="6">
                    <c:v>Sunscreen Derma Fluido</c:v>
                  </c:pt>
                  <c:pt idx="8">
                    <c:v>Sunscreen Derma Gel</c:v>
                  </c:pt>
                </c:lvl>
              </c:multiLvlStrCache>
            </c:multiLvlStrRef>
          </c:cat>
          <c:val>
            <c:numRef>
              <c:f>Sheet1!$D$2:$D$11</c:f>
              <c:numCache>
                <c:formatCode>General</c:formatCode>
                <c:ptCount val="10"/>
                <c:pt idx="0">
                  <c:v>6653.6706999999997</c:v>
                </c:pt>
                <c:pt idx="1">
                  <c:v>0</c:v>
                </c:pt>
                <c:pt idx="2">
                  <c:v>1385.6142</c:v>
                </c:pt>
                <c:pt idx="3">
                  <c:v>0</c:v>
                </c:pt>
                <c:pt idx="4">
                  <c:v>1422.7560000000001</c:v>
                </c:pt>
                <c:pt idx="5">
                  <c:v>4126.1409999999996</c:v>
                </c:pt>
                <c:pt idx="6">
                  <c:v>13590.282999999999</c:v>
                </c:pt>
                <c:pt idx="7">
                  <c:v>0</c:v>
                </c:pt>
                <c:pt idx="8">
                  <c:v>5153.4772999999996</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9B15-464C-80C9-4906F5F26F51}"/>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9B15-464C-80C9-4906F5F26F51}"/>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Derma Crema</c:v>
                  </c:pt>
                  <c:pt idx="2">
                    <c:v>Sunscreen Derma Fluido</c:v>
                  </c:pt>
                  <c:pt idx="4">
                    <c:v>Sunscreen Derma Gel</c:v>
                  </c:pt>
                  <c:pt idx="6">
                    <c:v>Sunscreen Cosmetics Liquido</c:v>
                  </c:pt>
                  <c:pt idx="8">
                    <c:v>Sunscreen Cosmetics Crema</c:v>
                  </c:pt>
                </c:lvl>
              </c:multiLvlStrCache>
            </c:multiLvlStrRef>
          </c:cat>
          <c:val>
            <c:numRef>
              <c:f>Sheet1!$C$2:$C$11</c:f>
              <c:numCache>
                <c:formatCode>General</c:formatCode>
                <c:ptCount val="10"/>
                <c:pt idx="0">
                  <c:v>767.9</c:v>
                </c:pt>
                <c:pt idx="1">
                  <c:v>0</c:v>
                </c:pt>
                <c:pt idx="2">
                  <c:v>288.60000000000002</c:v>
                </c:pt>
                <c:pt idx="3">
                  <c:v>0</c:v>
                </c:pt>
                <c:pt idx="4">
                  <c:v>253</c:v>
                </c:pt>
                <c:pt idx="5">
                  <c:v>0</c:v>
                </c:pt>
                <c:pt idx="6">
                  <c:v>168.8</c:v>
                </c:pt>
                <c:pt idx="7">
                  <c:v>0.5</c:v>
                </c:pt>
                <c:pt idx="8">
                  <c:v>148.9</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8438.15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9B15-464C-80C9-4906F5F26F51}"/>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9B15-464C-80C9-4906F5F26F51}"/>
                </c:ext>
              </c:extLst>
            </c:dLbl>
            <c:dLbl>
              <c:idx val="2"/>
              <c:tx>
                <c:rich>
                  <a:bodyPr/>
                  <a:lstStyle/>
                  <a:p>
                    <a:r>
                      <a:t>13871.35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9B15-464C-80C9-4906F5F26F51}"/>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9B15-464C-80C9-4906F5F26F51}"/>
                </c:ext>
              </c:extLst>
            </c:dLbl>
            <c:dLbl>
              <c:idx val="4"/>
              <c:tx>
                <c:rich>
                  <a:bodyPr/>
                  <a:lstStyle/>
                  <a:p>
                    <a:r>
                      <a:t>5330.27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9B15-464C-80C9-4906F5F26F51}"/>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9B15-464C-80C9-4906F5F26F51}"/>
                </c:ext>
              </c:extLst>
            </c:dLbl>
            <c:dLbl>
              <c:idx val="6"/>
              <c:tx>
                <c:rich>
                  <a:bodyPr/>
                  <a:lstStyle/>
                  <a:p>
                    <a:r>
                      <a:t>1690.01</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9B15-464C-80C9-4906F5F26F51}"/>
                </c:ext>
              </c:extLst>
            </c:dLbl>
            <c:dLbl>
              <c:idx val="7"/>
              <c:tx>
                <c:rich>
                  <a:bodyPr/>
                  <a:lstStyle/>
                  <a:p>
                    <a:r>
                      <a:t>11522.43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9B15-464C-80C9-4906F5F26F51}"/>
                </c:ext>
              </c:extLst>
            </c:dLbl>
            <c:dLbl>
              <c:idx val="8"/>
              <c:tx>
                <c:rich>
                  <a:bodyPr/>
                  <a:lstStyle/>
                  <a:p>
                    <a:r>
                      <a:t>1689.65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9B15-464C-80C9-4906F5F26F51}"/>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9B15-464C-80C9-4906F5F26F51}"/>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Derma Crema</c:v>
                  </c:pt>
                  <c:pt idx="2">
                    <c:v>Sunscreen Derma Fluido</c:v>
                  </c:pt>
                  <c:pt idx="4">
                    <c:v>Sunscreen Derma Gel</c:v>
                  </c:pt>
                  <c:pt idx="6">
                    <c:v>Sunscreen Cosmetics Liquido</c:v>
                  </c:pt>
                  <c:pt idx="8">
                    <c:v>Sunscreen Cosmetics Crema</c:v>
                  </c:pt>
                </c:lvl>
              </c:multiLvlStrCache>
            </c:multiLvlStrRef>
          </c:cat>
          <c:val>
            <c:numRef>
              <c:f>Sheet1!$D$2:$D$11</c:f>
              <c:numCache>
                <c:formatCode>General</c:formatCode>
                <c:ptCount val="10"/>
                <c:pt idx="0">
                  <c:v>8438.1460999999999</c:v>
                </c:pt>
                <c:pt idx="1">
                  <c:v>0</c:v>
                </c:pt>
                <c:pt idx="2">
                  <c:v>13871.3526</c:v>
                </c:pt>
                <c:pt idx="3">
                  <c:v>0</c:v>
                </c:pt>
                <c:pt idx="4">
                  <c:v>5330.2659999999996</c:v>
                </c:pt>
                <c:pt idx="5">
                  <c:v>0</c:v>
                </c:pt>
                <c:pt idx="6">
                  <c:v>1690.0078000000001</c:v>
                </c:pt>
                <c:pt idx="7">
                  <c:v>11522.434800000001</c:v>
                </c:pt>
                <c:pt idx="8">
                  <c:v>1689.6541999999999</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2179-4F37-B941-647609DCFF99}"/>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2179-4F37-B941-647609DCFF99}"/>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 Crema</c:v>
                  </c:pt>
                  <c:pt idx="2">
                    <c:v>Sunscreen Derma Crema</c:v>
                  </c:pt>
                  <c:pt idx="4">
                    <c:v>Sunscreen Cosmetics Liquido</c:v>
                  </c:pt>
                  <c:pt idx="6">
                    <c:v>Sunscreen Cosmetics Gel</c:v>
                  </c:pt>
                  <c:pt idx="8">
                    <c:v>Sunscreen Sport Crema</c:v>
                  </c:pt>
                </c:lvl>
              </c:multiLvlStrCache>
            </c:multiLvlStrRef>
          </c:cat>
          <c:val>
            <c:numRef>
              <c:f>Sheet1!$C$2:$C$11</c:f>
              <c:numCache>
                <c:formatCode>General</c:formatCode>
                <c:ptCount val="10"/>
                <c:pt idx="0">
                  <c:v>10</c:v>
                </c:pt>
                <c:pt idx="1">
                  <c:v>0</c:v>
                </c:pt>
                <c:pt idx="2">
                  <c:v>5.5</c:v>
                </c:pt>
                <c:pt idx="3">
                  <c:v>0</c:v>
                </c:pt>
                <c:pt idx="4">
                  <c:v>4.9000000000000004</c:v>
                </c:pt>
                <c:pt idx="5">
                  <c:v>0</c:v>
                </c:pt>
                <c:pt idx="6">
                  <c:v>1.2</c:v>
                </c:pt>
                <c:pt idx="7">
                  <c:v>0</c:v>
                </c:pt>
                <c:pt idx="8">
                  <c:v>0.9</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1124.79</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2179-4F37-B941-647609DCFF99}"/>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2179-4F37-B941-647609DCFF99}"/>
                </c:ext>
              </c:extLst>
            </c:dLbl>
            <c:dLbl>
              <c:idx val="2"/>
              <c:tx>
                <c:rich>
                  <a:bodyPr/>
                  <a:lstStyle/>
                  <a:p>
                    <a:r>
                      <a:t>2094.53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2179-4F37-B941-647609DCFF99}"/>
                </c:ext>
              </c:extLst>
            </c:dLbl>
            <c:dLbl>
              <c:idx val="3"/>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2179-4F37-B941-647609DCFF99}"/>
                </c:ext>
              </c:extLst>
            </c:dLbl>
            <c:dLbl>
              <c:idx val="4"/>
              <c:tx>
                <c:rich>
                  <a:bodyPr/>
                  <a:lstStyle/>
                  <a:p>
                    <a:r>
                      <a:t>1379.15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2179-4F37-B941-647609DCFF99}"/>
                </c:ext>
              </c:extLst>
            </c:dLbl>
            <c:dLbl>
              <c:idx val="5"/>
              <c:tx>
                <c:rich>
                  <a:bodyPr/>
                  <a:lstStyle/>
                  <a:p>
                    <a:r>
                      <a:t>1715.67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2179-4F37-B941-647609DCFF99}"/>
                </c:ext>
              </c:extLst>
            </c:dLbl>
            <c:dLbl>
              <c:idx val="6"/>
              <c:tx>
                <c:rich>
                  <a:bodyPr/>
                  <a:lstStyle/>
                  <a:p>
                    <a:r>
                      <a:t>1828.08</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2179-4F37-B941-647609DCFF99}"/>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2179-4F37-B941-647609DCFF99}"/>
                </c:ext>
              </c:extLst>
            </c:dLbl>
            <c:dLbl>
              <c:idx val="8"/>
              <c:tx>
                <c:rich>
                  <a:bodyPr/>
                  <a:lstStyle/>
                  <a:p>
                    <a:r>
                      <a:t>686.5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2179-4F37-B941-647609DCFF99}"/>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2179-4F37-B941-647609DCFF9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 Crema</c:v>
                  </c:pt>
                  <c:pt idx="2">
                    <c:v>Sunscreen Derma Crema</c:v>
                  </c:pt>
                  <c:pt idx="4">
                    <c:v>Sunscreen Cosmetics Liquido</c:v>
                  </c:pt>
                  <c:pt idx="6">
                    <c:v>Sunscreen Cosmetics Gel</c:v>
                  </c:pt>
                  <c:pt idx="8">
                    <c:v>Sunscreen Sport Crema</c:v>
                  </c:pt>
                </c:lvl>
              </c:multiLvlStrCache>
            </c:multiLvlStrRef>
          </c:cat>
          <c:val>
            <c:numRef>
              <c:f>Sheet1!$D$2:$D$11</c:f>
              <c:numCache>
                <c:formatCode>General</c:formatCode>
                <c:ptCount val="10"/>
                <c:pt idx="0">
                  <c:v>1124.7882999999999</c:v>
                </c:pt>
                <c:pt idx="1">
                  <c:v>0</c:v>
                </c:pt>
                <c:pt idx="2">
                  <c:v>2094.5299</c:v>
                </c:pt>
                <c:pt idx="3">
                  <c:v>0</c:v>
                </c:pt>
                <c:pt idx="4">
                  <c:v>1379.1510000000001</c:v>
                </c:pt>
                <c:pt idx="5">
                  <c:v>1715.6667</c:v>
                </c:pt>
                <c:pt idx="6">
                  <c:v>1828.0789</c:v>
                </c:pt>
                <c:pt idx="7">
                  <c:v>0</c:v>
                </c:pt>
                <c:pt idx="8">
                  <c:v>686.49839999999995</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0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217131423466741E-2"/>
          <c:y val="9.7568027700195403E-2"/>
          <c:w val="0.85225926638753424"/>
          <c:h val="0.72023101019540803"/>
        </c:manualLayout>
      </c:layout>
      <c:barChart>
        <c:barDir val="col"/>
        <c:grouping val="clustered"/>
        <c:varyColors val="0"/>
        <c:ser>
          <c:idx val="0"/>
          <c:order val="0"/>
          <c:tx>
            <c:strRef>
              <c:f>Sheet1!$C$1</c:f>
              <c:strCache>
                <c:ptCount val="1"/>
                <c:pt idx="0">
                  <c:v>Value Sales</c:v>
                </c:pt>
              </c:strCache>
            </c:strRef>
          </c:tx>
          <c:spPr>
            <a:solidFill>
              <a:srgbClr val="BCBBBB"/>
            </a:solidFill>
            <a:ln>
              <a:noFill/>
            </a:ln>
            <a:effectLst/>
          </c:spPr>
          <c:invertIfNegative val="0"/>
          <c:dPt>
            <c:idx val="0"/>
            <c:invertIfNegative val="0"/>
            <c:bubble3D val="0"/>
            <c:spPr>
              <a:solidFill>
                <a:srgbClr val="BCBBBB"/>
              </a:solidFill>
              <a:ln>
                <a:noFill/>
              </a:ln>
              <a:effectLst/>
            </c:spPr>
            <c:extLst>
              <c:ext xmlns:c16="http://schemas.microsoft.com/office/drawing/2014/chart" uri="{C3380CC4-5D6E-409C-BE32-E72D297353CC}">
                <c16:uniqueId val="{00000000-DCAC-5D4F-9209-B78BF3581A41}"/>
              </c:ext>
            </c:extLst>
          </c:dPt>
          <c:dPt>
            <c:idx val="1"/>
            <c:invertIfNegative val="0"/>
            <c:bubble3D val="0"/>
            <c:spPr>
              <a:solidFill>
                <a:srgbClr val="CBEAE7"/>
              </a:solidFill>
              <a:ln>
                <a:noFill/>
              </a:ln>
              <a:effectLst/>
            </c:spPr>
            <c:extLst>
              <c:ext xmlns:c16="http://schemas.microsoft.com/office/drawing/2014/chart" uri="{C3380CC4-5D6E-409C-BE32-E72D297353CC}">
                <c16:uniqueId val="{00000004-C486-4167-8002-0794DD94CC5C}"/>
              </c:ext>
            </c:extLst>
          </c:dPt>
          <c:dPt>
            <c:idx val="2"/>
            <c:invertIfNegative val="1"/>
            <c:bubble3D val="0"/>
            <c:spPr>
              <a:solidFill>
                <a:srgbClr val="BCBBBB"/>
              </a:solidFill>
              <a:ln>
                <a:noFill/>
              </a:ln>
              <a:effectLst/>
            </c:spPr>
            <c:extLst>
              <c:ext xmlns:c16="http://schemas.microsoft.com/office/drawing/2014/chart" uri="{C3380CC4-5D6E-409C-BE32-E72D297353CC}">
                <c16:uniqueId val="{0000001B-88A4-4CCD-BF75-2E74343FD460}"/>
              </c:ext>
            </c:extLst>
          </c:dPt>
          <c:dPt>
            <c:idx val="3"/>
            <c:invertIfNegative val="0"/>
            <c:bubble3D val="0"/>
            <c:spPr>
              <a:solidFill>
                <a:srgbClr val="CBEAE7"/>
              </a:solidFill>
              <a:ln>
                <a:noFill/>
              </a:ln>
              <a:effectLst/>
            </c:spPr>
            <c:extLst>
              <c:ext xmlns:c16="http://schemas.microsoft.com/office/drawing/2014/chart" uri="{C3380CC4-5D6E-409C-BE32-E72D297353CC}">
                <c16:uniqueId val="{00000005-C486-4167-8002-0794DD94CC5C}"/>
              </c:ext>
            </c:extLst>
          </c:dPt>
          <c:dPt>
            <c:idx val="4"/>
            <c:invertIfNegative val="1"/>
            <c:bubble3D val="0"/>
            <c:spPr>
              <a:solidFill>
                <a:srgbClr val="BCBBBB"/>
              </a:solidFill>
              <a:ln>
                <a:noFill/>
              </a:ln>
              <a:effectLst/>
            </c:spPr>
            <c:extLst>
              <c:ext xmlns:c16="http://schemas.microsoft.com/office/drawing/2014/chart" uri="{C3380CC4-5D6E-409C-BE32-E72D297353CC}">
                <c16:uniqueId val="{0000001D-88A4-4CCD-BF75-2E74343FD460}"/>
              </c:ext>
            </c:extLst>
          </c:dPt>
          <c:dPt>
            <c:idx val="5"/>
            <c:invertIfNegative val="0"/>
            <c:bubble3D val="0"/>
            <c:spPr>
              <a:solidFill>
                <a:srgbClr val="BCBBBB"/>
              </a:solidFill>
              <a:ln>
                <a:noFill/>
              </a:ln>
              <a:effectLst/>
            </c:spPr>
            <c:extLst>
              <c:ext xmlns:c16="http://schemas.microsoft.com/office/drawing/2014/chart" uri="{C3380CC4-5D6E-409C-BE32-E72D297353CC}">
                <c16:uniqueId val="{00000006-C486-4167-8002-0794DD94CC5C}"/>
              </c:ext>
            </c:extLst>
          </c:dPt>
          <c:dPt>
            <c:idx val="7"/>
            <c:invertIfNegative val="0"/>
            <c:bubble3D val="0"/>
            <c:spPr>
              <a:solidFill>
                <a:srgbClr val="BCBBBB"/>
              </a:solidFill>
              <a:ln>
                <a:noFill/>
              </a:ln>
              <a:effectLst/>
            </c:spPr>
            <c:extLst>
              <c:ext xmlns:c16="http://schemas.microsoft.com/office/drawing/2014/chart" uri="{C3380CC4-5D6E-409C-BE32-E72D297353CC}">
                <c16:uniqueId val="{00000008-C3E3-4B34-BD56-413130635D2C}"/>
              </c:ext>
            </c:extLst>
          </c:dPt>
          <c:dPt>
            <c:idx val="9"/>
            <c:invertIfNegative val="0"/>
            <c:bubble3D val="0"/>
            <c:spPr>
              <a:solidFill>
                <a:srgbClr val="BCBBBB"/>
              </a:solidFill>
              <a:ln>
                <a:noFill/>
              </a:ln>
              <a:effectLst/>
            </c:spPr>
            <c:extLst>
              <c:ext xmlns:c16="http://schemas.microsoft.com/office/drawing/2014/chart" uri="{C3380CC4-5D6E-409C-BE32-E72D297353CC}">
                <c16:uniqueId val="{00000009-C3E3-4B34-BD56-413130635D2C}"/>
              </c:ext>
            </c:extLst>
          </c:dPt>
          <c:dPt>
            <c:idx val="11"/>
            <c:invertIfNegative val="0"/>
            <c:bubble3D val="0"/>
            <c:spPr>
              <a:solidFill>
                <a:srgbClr val="BCBBBB"/>
              </a:solidFill>
              <a:ln>
                <a:noFill/>
              </a:ln>
              <a:effectLst/>
            </c:spPr>
            <c:extLst>
              <c:ext xmlns:c16="http://schemas.microsoft.com/office/drawing/2014/chart" uri="{C3380CC4-5D6E-409C-BE32-E72D297353CC}">
                <c16:uniqueId val="{0000000A-C3E3-4B34-BD56-413130635D2C}"/>
              </c:ext>
            </c:extLst>
          </c:dPt>
          <c:dPt>
            <c:idx val="13"/>
            <c:invertIfNegative val="0"/>
            <c:bubble3D val="0"/>
            <c:spPr>
              <a:solidFill>
                <a:srgbClr val="BCBBBB"/>
              </a:solidFill>
              <a:ln>
                <a:noFill/>
              </a:ln>
              <a:effectLst/>
            </c:spPr>
            <c:extLst>
              <c:ext xmlns:c16="http://schemas.microsoft.com/office/drawing/2014/chart" uri="{C3380CC4-5D6E-409C-BE32-E72D297353CC}">
                <c16:uniqueId val="{0000000B-C3E3-4B34-BD56-413130635D2C}"/>
              </c:ext>
            </c:extLst>
          </c:dPt>
          <c:dPt>
            <c:idx val="15"/>
            <c:invertIfNegative val="0"/>
            <c:bubble3D val="0"/>
            <c:spPr>
              <a:solidFill>
                <a:srgbClr val="BCBBBB"/>
              </a:solidFill>
              <a:ln>
                <a:noFill/>
              </a:ln>
              <a:effectLst/>
            </c:spPr>
            <c:extLst>
              <c:ext xmlns:c16="http://schemas.microsoft.com/office/drawing/2014/chart" uri="{C3380CC4-5D6E-409C-BE32-E72D297353CC}">
                <c16:uniqueId val="{0000000C-C3E3-4B34-BD56-413130635D2C}"/>
              </c:ext>
            </c:extLst>
          </c:dPt>
          <c:dPt>
            <c:idx val="17"/>
            <c:invertIfNegative val="0"/>
            <c:bubble3D val="0"/>
            <c:spPr>
              <a:solidFill>
                <a:srgbClr val="BCBBBB"/>
              </a:solidFill>
              <a:ln>
                <a:noFill/>
              </a:ln>
              <a:effectLst/>
            </c:spPr>
            <c:extLst>
              <c:ext xmlns:c16="http://schemas.microsoft.com/office/drawing/2014/chart" uri="{C3380CC4-5D6E-409C-BE32-E72D297353CC}">
                <c16:uniqueId val="{0000000D-C3E3-4B34-BD56-413130635D2C}"/>
              </c:ext>
            </c:extLst>
          </c:dPt>
          <c:dPt>
            <c:idx val="19"/>
            <c:invertIfNegative val="0"/>
            <c:bubble3D val="0"/>
            <c:spPr>
              <a:solidFill>
                <a:srgbClr val="BCBBBB"/>
              </a:solidFill>
              <a:ln>
                <a:noFill/>
              </a:ln>
              <a:effectLst/>
            </c:spPr>
            <c:extLst>
              <c:ext xmlns:c16="http://schemas.microsoft.com/office/drawing/2014/chart" uri="{C3380CC4-5D6E-409C-BE32-E72D297353CC}">
                <c16:uniqueId val="{0000000E-C3E3-4B34-BD56-413130635D2C}"/>
              </c:ext>
            </c:extLst>
          </c:dPt>
          <c:dPt>
            <c:idx val="21"/>
            <c:invertIfNegative val="0"/>
            <c:bubble3D val="0"/>
            <c:spPr>
              <a:solidFill>
                <a:srgbClr val="BCBBBB"/>
              </a:solidFill>
              <a:ln>
                <a:noFill/>
              </a:ln>
              <a:effectLst/>
            </c:spPr>
            <c:extLst>
              <c:ext xmlns:c16="http://schemas.microsoft.com/office/drawing/2014/chart" uri="{C3380CC4-5D6E-409C-BE32-E72D297353CC}">
                <c16:uniqueId val="{0000000F-C3E3-4B34-BD56-413130635D2C}"/>
              </c:ext>
            </c:extLst>
          </c:dPt>
          <c:dPt>
            <c:idx val="23"/>
            <c:invertIfNegative val="0"/>
            <c:bubble3D val="0"/>
            <c:spPr>
              <a:solidFill>
                <a:srgbClr val="BCBBBB"/>
              </a:solidFill>
              <a:ln>
                <a:noFill/>
              </a:ln>
              <a:effectLst/>
            </c:spPr>
            <c:extLst>
              <c:ext xmlns:c16="http://schemas.microsoft.com/office/drawing/2014/chart" uri="{C3380CC4-5D6E-409C-BE32-E72D297353CC}">
                <c16:uniqueId val="{00000010-C3E3-4B34-BD56-413130635D2C}"/>
              </c:ext>
            </c:extLst>
          </c:dPt>
          <c:dLbls>
            <c:numFmt formatCode="#,##0.0\ &quot;M&quot;"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 Crema</c:v>
                  </c:pt>
                  <c:pt idx="2">
                    <c:v>Sunscreen Cosmetics Liquido</c:v>
                  </c:pt>
                  <c:pt idx="4">
                    <c:v>Sunscreen Derma Crema</c:v>
                  </c:pt>
                  <c:pt idx="6">
                    <c:v>Sunscreen Cosmetics Gel</c:v>
                  </c:pt>
                  <c:pt idx="8">
                    <c:v>Sunscreen Sport Liquido</c:v>
                  </c:pt>
                </c:lvl>
              </c:multiLvlStrCache>
            </c:multiLvlStrRef>
          </c:cat>
          <c:val>
            <c:numRef>
              <c:f>Sheet1!$C$2:$C$11</c:f>
              <c:numCache>
                <c:formatCode>General</c:formatCode>
                <c:ptCount val="10"/>
                <c:pt idx="0">
                  <c:v>440.2</c:v>
                </c:pt>
                <c:pt idx="1">
                  <c:v>0</c:v>
                </c:pt>
                <c:pt idx="2">
                  <c:v>384.5</c:v>
                </c:pt>
                <c:pt idx="3">
                  <c:v>12.5</c:v>
                </c:pt>
                <c:pt idx="4">
                  <c:v>261.7</c:v>
                </c:pt>
                <c:pt idx="5">
                  <c:v>0</c:v>
                </c:pt>
                <c:pt idx="6">
                  <c:v>91.2</c:v>
                </c:pt>
                <c:pt idx="7">
                  <c:v>0</c:v>
                </c:pt>
                <c:pt idx="8">
                  <c:v>72.3</c:v>
                </c:pt>
                <c:pt idx="9">
                  <c:v>0</c:v>
                </c:pt>
              </c:numCache>
            </c:numRef>
          </c:val>
          <c:extLst>
            <c:ext xmlns:c16="http://schemas.microsoft.com/office/drawing/2014/chart" uri="{C3380CC4-5D6E-409C-BE32-E72D297353CC}">
              <c16:uniqueId val="{00000000-FFAA-4EAC-9D85-67C8A8DBF65E}"/>
            </c:ext>
          </c:extLst>
        </c:ser>
        <c:dLbls>
          <c:showLegendKey val="0"/>
          <c:showVal val="0"/>
          <c:showCatName val="0"/>
          <c:showSerName val="0"/>
          <c:showPercent val="0"/>
          <c:showBubbleSize val="0"/>
        </c:dLbls>
        <c:gapWidth val="40"/>
        <c:overlap val="-23"/>
        <c:axId val="2061050895"/>
        <c:axId val="2061073775"/>
      </c:barChart>
      <c:lineChart>
        <c:grouping val="standard"/>
        <c:varyColors val="0"/>
        <c:ser>
          <c:idx val="1"/>
          <c:order val="1"/>
          <c:tx>
            <c:strRef>
              <c:f>Sheet1!$D$1</c:f>
              <c:strCache>
                <c:ptCount val="1"/>
                <c:pt idx="0">
                  <c:v>Av Price/KG</c:v>
                </c:pt>
              </c:strCache>
            </c:strRef>
          </c:tx>
          <c:spPr>
            <a:ln w="28575" cap="rnd">
              <a:noFill/>
              <a:round/>
            </a:ln>
            <a:effectLst/>
          </c:spPr>
          <c:marker>
            <c:symbol val="circle"/>
            <c:size val="12"/>
            <c:spPr>
              <a:solidFill>
                <a:schemeClr val="accent1"/>
              </a:solidFill>
              <a:ln w="25400">
                <a:solidFill>
                  <a:schemeClr val="bg1"/>
                </a:solidFill>
              </a:ln>
              <a:effectLst/>
            </c:spPr>
          </c:marker>
          <c:dLbls>
            <c:dLbl>
              <c:idx val="0"/>
              <c:tx>
                <c:rich>
                  <a:bodyPr/>
                  <a:lstStyle/>
                  <a:p>
                    <a:r>
                      <a:t>1308.64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E-88A4-4CCD-BF75-2E74343FD460}"/>
                </c:ext>
              </c:extLst>
            </c:dLbl>
            <c:dLbl>
              <c:idx val="1"/>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1F-88A4-4CCD-BF75-2E74343FD460}"/>
                </c:ext>
              </c:extLst>
            </c:dLbl>
            <c:dLbl>
              <c:idx val="2"/>
              <c:tx>
                <c:rich>
                  <a:bodyPr/>
                  <a:lstStyle/>
                  <a:p>
                    <a:r>
                      <a:t>1333.14</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0-88A4-4CCD-BF75-2E74343FD460}"/>
                </c:ext>
              </c:extLst>
            </c:dLbl>
            <c:dLbl>
              <c:idx val="3"/>
              <c:tx>
                <c:rich>
                  <a:bodyPr/>
                  <a:lstStyle/>
                  <a:p>
                    <a:r>
                      <a:t>4025.53</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1-88A4-4CCD-BF75-2E74343FD460}"/>
                </c:ext>
              </c:extLst>
            </c:dLbl>
            <c:dLbl>
              <c:idx val="4"/>
              <c:tx>
                <c:rich>
                  <a:bodyPr/>
                  <a:lstStyle/>
                  <a:p>
                    <a:r>
                      <a:t>4196.25</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2-88A4-4CCD-BF75-2E74343FD460}"/>
                </c:ext>
              </c:extLst>
            </c:dLbl>
            <c:dLbl>
              <c:idx val="5"/>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3-88A4-4CCD-BF75-2E74343FD460}"/>
                </c:ext>
              </c:extLst>
            </c:dLbl>
            <c:dLbl>
              <c:idx val="6"/>
              <c:tx>
                <c:rich>
                  <a:bodyPr/>
                  <a:lstStyle/>
                  <a:p>
                    <a:r>
                      <a:t>1392.42</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4-88A4-4CCD-BF75-2E74343FD460}"/>
                </c:ext>
              </c:extLst>
            </c:dLbl>
            <c:dLbl>
              <c:idx val="7"/>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5-88A4-4CCD-BF75-2E74343FD460}"/>
                </c:ext>
              </c:extLst>
            </c:dLbl>
            <c:dLbl>
              <c:idx val="8"/>
              <c:tx>
                <c:rich>
                  <a:bodyPr/>
                  <a:lstStyle/>
                  <a:p>
                    <a:r>
                      <a:t>1196.97</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6-88A4-4CCD-BF75-2E74343FD460}"/>
                </c:ext>
              </c:extLst>
            </c:dLbl>
            <c:dLbl>
              <c:idx val="9"/>
              <c:tx>
                <c:rich>
                  <a:bodyPr/>
                  <a:lstStyle/>
                  <a:p>
                    <a:r>
                      <a:t>0.0</a:t>
                    </a:r>
                  </a:p>
                </c:rich>
              </c:tx>
              <c:dLblPos val="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27-88A4-4CCD-BF75-2E74343FD460}"/>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2"/>
                    </a:solidFill>
                    <a:latin typeface="Nexa Book" panose="00000400000000000000" pitchFamily="2" charset="0"/>
                    <a:ea typeface="+mn-ea"/>
                    <a:cs typeface="+mn-cs"/>
                  </a:defRPr>
                </a:pPr>
                <a:endParaRPr lang="en-CH"/>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Sheet1!$A$2:$B$11</c:f>
              <c:multiLvlStrCache>
                <c:ptCount val="10"/>
                <c:lvl>
                  <c:pt idx="0">
                    <c:v>Total</c:v>
                  </c:pt>
                  <c:pt idx="1">
                    <c:v>Beauty Care</c:v>
                  </c:pt>
                  <c:pt idx="2">
                    <c:v>Total</c:v>
                  </c:pt>
                  <c:pt idx="3">
                    <c:v>Beauty Care</c:v>
                  </c:pt>
                  <c:pt idx="4">
                    <c:v>Total</c:v>
                  </c:pt>
                  <c:pt idx="5">
                    <c:v>Beauty Care</c:v>
                  </c:pt>
                  <c:pt idx="6">
                    <c:v>Total</c:v>
                  </c:pt>
                  <c:pt idx="7">
                    <c:v>Beauty Care</c:v>
                  </c:pt>
                  <c:pt idx="8">
                    <c:v>Total</c:v>
                  </c:pt>
                  <c:pt idx="9">
                    <c:v>Beauty Care</c:v>
                  </c:pt>
                </c:lvl>
                <c:lvl>
                  <c:pt idx="0">
                    <c:v>Sunscreen Cosmetics Crema</c:v>
                  </c:pt>
                  <c:pt idx="2">
                    <c:v>Sunscreen Cosmetics Liquido</c:v>
                  </c:pt>
                  <c:pt idx="4">
                    <c:v>Sunscreen Derma Crema</c:v>
                  </c:pt>
                  <c:pt idx="6">
                    <c:v>Sunscreen Cosmetics Gel</c:v>
                  </c:pt>
                  <c:pt idx="8">
                    <c:v>Sunscreen Sport Liquido</c:v>
                  </c:pt>
                </c:lvl>
              </c:multiLvlStrCache>
            </c:multiLvlStrRef>
          </c:cat>
          <c:val>
            <c:numRef>
              <c:f>Sheet1!$D$2:$D$11</c:f>
              <c:numCache>
                <c:formatCode>General</c:formatCode>
                <c:ptCount val="10"/>
                <c:pt idx="0">
                  <c:v>1308.6448</c:v>
                </c:pt>
                <c:pt idx="1">
                  <c:v>0</c:v>
                </c:pt>
                <c:pt idx="2">
                  <c:v>1333.1419000000001</c:v>
                </c:pt>
                <c:pt idx="3">
                  <c:v>4025.5318000000002</c:v>
                </c:pt>
                <c:pt idx="4">
                  <c:v>4196.2502999999997</c:v>
                </c:pt>
                <c:pt idx="5">
                  <c:v>0</c:v>
                </c:pt>
                <c:pt idx="6">
                  <c:v>1392.4169999999999</c:v>
                </c:pt>
                <c:pt idx="7">
                  <c:v>0</c:v>
                </c:pt>
                <c:pt idx="8">
                  <c:v>1196.9727</c:v>
                </c:pt>
                <c:pt idx="9">
                  <c:v>0</c:v>
                </c:pt>
              </c:numCache>
            </c:numRef>
          </c:val>
          <c:smooth val="0"/>
          <c:extLst>
            <c:ext xmlns:c16="http://schemas.microsoft.com/office/drawing/2014/chart" uri="{C3380CC4-5D6E-409C-BE32-E72D297353CC}">
              <c16:uniqueId val="{00000004-FFAA-4EAC-9D85-67C8A8DBF65E}"/>
            </c:ext>
          </c:extLst>
        </c:ser>
        <c:dLbls>
          <c:showLegendKey val="0"/>
          <c:showVal val="0"/>
          <c:showCatName val="0"/>
          <c:showSerName val="0"/>
          <c:showPercent val="0"/>
          <c:showBubbleSize val="0"/>
        </c:dLbls>
        <c:marker val="1"/>
        <c:smooth val="0"/>
        <c:axId val="496399647"/>
        <c:axId val="496383423"/>
      </c:lineChart>
      <c:catAx>
        <c:axId val="206105089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noFill/>
            <a:round/>
          </a:ln>
          <a:effectLst/>
        </c:spPr>
        <c:txPr>
          <a:bodyPr rot="0" spcFirstLastPara="1" vertOverflow="ellipsis" wrap="square" anchor="ctr" anchorCtr="1"/>
          <a:lstStyle/>
          <a:p>
            <a:pPr>
              <a:defRPr sz="800" b="0" i="0" u="none" strike="noStrike" kern="1200" baseline="0">
                <a:solidFill>
                  <a:schemeClr val="tx1"/>
                </a:solidFill>
                <a:latin typeface="+mj-lt"/>
                <a:ea typeface="+mn-ea"/>
                <a:cs typeface="+mn-cs"/>
              </a:defRPr>
            </a:pPr>
            <a:endParaRPr lang="en-CH"/>
          </a:p>
        </c:txPr>
        <c:crossAx val="2061073775"/>
        <c:crosses val="autoZero"/>
        <c:auto val="1"/>
        <c:lblAlgn val="ctr"/>
        <c:lblOffset val="100"/>
        <c:tickMarkSkip val="2"/>
        <c:noMultiLvlLbl val="0"/>
      </c:catAx>
      <c:valAx>
        <c:axId val="2061073775"/>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2061050895"/>
        <c:crosses val="autoZero"/>
        <c:crossBetween val="between"/>
      </c:valAx>
      <c:valAx>
        <c:axId val="496383423"/>
        <c:scaling>
          <c:orientation val="minMax"/>
        </c:scaling>
        <c:delete val="0"/>
        <c:axPos val="r"/>
        <c:numFmt formatCode="#,##0.0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Nexa Book" panose="00000400000000000000" pitchFamily="2" charset="0"/>
                <a:ea typeface="+mn-ea"/>
                <a:cs typeface="+mn-cs"/>
              </a:defRPr>
            </a:pPr>
            <a:endParaRPr lang="en-CH"/>
          </a:p>
        </c:txPr>
        <c:crossAx val="496399647"/>
        <c:crosses val="max"/>
        <c:crossBetween val="between"/>
      </c:valAx>
      <c:catAx>
        <c:axId val="496399647"/>
        <c:scaling>
          <c:orientation val="minMax"/>
        </c:scaling>
        <c:delete val="1"/>
        <c:axPos val="b"/>
        <c:numFmt formatCode="General" sourceLinked="1"/>
        <c:majorTickMark val="out"/>
        <c:minorTickMark val="none"/>
        <c:tickLblPos val="nextTo"/>
        <c:crossAx val="496383423"/>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accent1"/>
          </a:solidFill>
        </a:defRPr>
      </a:pPr>
      <a:endParaRPr lang="en-CH"/>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F97744C-A789-4680-ADA8-877F11348A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25B1563-C959-47E0-B4E4-BF3EAC816D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213F7FA8-2290-44DA-9EC4-92516C7597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1D87D437-94CF-49FC-B036-E0BBB06D28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774AF5AE-04BA-4F3C-AEE2-4AC70B88A8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C0570E2A-2011-4291-9E8F-FFB20D99DC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FEE958D-8B3D-45A3-9F18-7C6EBE55B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BF4B586F-D311-4A07-8FB8-C9F18B9D14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239.16470000000001</c:v>
                </c:pt>
                <c:pt idx="1">
                  <c:v>212.50139999999999</c:v>
                </c:pt>
                <c:pt idx="2">
                  <c:v>167.70750000000001</c:v>
                </c:pt>
                <c:pt idx="3">
                  <c:v>208.48599999999999</c:v>
                </c:pt>
              </c:numCache>
            </c:numRef>
          </c:xVal>
          <c:yVal>
            <c:numRef>
              <c:f>Sheet1!$B$2:$B$5</c:f>
              <c:numCache>
                <c:formatCode>General</c:formatCode>
                <c:ptCount val="4"/>
                <c:pt idx="0">
                  <c:v>0.97799999999999998</c:v>
                </c:pt>
                <c:pt idx="1">
                  <c:v>0.89800000000000002</c:v>
                </c:pt>
                <c:pt idx="2">
                  <c:v>0.90500000000000003</c:v>
                </c:pt>
                <c:pt idx="3">
                  <c:v>2.9</c:v>
                </c:pt>
              </c:numCache>
            </c:numRef>
          </c:yVal>
          <c:bubbleSize>
            <c:numRef>
              <c:f>Sheet1!$C$2:$C$5</c:f>
              <c:numCache>
                <c:formatCode>General</c:formatCode>
                <c:ptCount val="4"/>
                <c:pt idx="0">
                  <c:v>281719220</c:v>
                </c:pt>
                <c:pt idx="1">
                  <c:v>163269308</c:v>
                </c:pt>
                <c:pt idx="2">
                  <c:v>69681814</c:v>
                </c:pt>
                <c:pt idx="3">
                  <c:v>12989092</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7"/>
          <c:min val="13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3B46750-62D8-490F-9234-35EE25CFB8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6FF4AF9-D85E-45E3-85FA-09D31C3029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A598409E-2906-44C1-A0CE-2B777056D8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D05CB7C4-7F10-4C41-81C6-D6B469C47F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E58FCFCD-1673-4881-A78C-040A59E46E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10BA6091-4F30-4092-B1D2-4B3C803123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5F73ABB3-E063-4A6A-A3B4-35B0158537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7AF00025-016F-416D-B7F6-A676A079F2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264.9982</c:v>
                </c:pt>
                <c:pt idx="1">
                  <c:v>417.04509999999999</c:v>
                </c:pt>
              </c:numCache>
            </c:numRef>
          </c:xVal>
          <c:yVal>
            <c:numRef>
              <c:f>Sheet1!$B$2:$B$3</c:f>
              <c:numCache>
                <c:formatCode>General</c:formatCode>
                <c:ptCount val="2"/>
                <c:pt idx="0">
                  <c:v>0.96</c:v>
                </c:pt>
                <c:pt idx="1">
                  <c:v>5.7969999999999997</c:v>
                </c:pt>
              </c:numCache>
            </c:numRef>
          </c:yVal>
          <c:bubbleSize>
            <c:numRef>
              <c:f>Sheet1!$C$2:$C$3</c:f>
              <c:numCache>
                <c:formatCode>General</c:formatCode>
                <c:ptCount val="2"/>
                <c:pt idx="0">
                  <c:v>61261761</c:v>
                </c:pt>
                <c:pt idx="1">
                  <c:v>2959352</c:v>
                </c:pt>
              </c:numCache>
            </c:numRef>
          </c:bubbleSize>
          <c:bubble3D val="0"/>
          <c:extLst>
            <c:ext xmlns:c15="http://schemas.microsoft.com/office/drawing/2012/chart" uri="{02D57815-91ED-43cb-92C2-25804820EDAC}">
              <c15:datalabelsRange>
                <c15:f>Sheet1!$E$2:$E$10</c15:f>
                <c15:dlblRangeCache>
                  <c:ptCount val="9"/>
                  <c:pt idx="0">
                    <c:v>Banana Boat</c:v>
                  </c:pt>
                  <c:pt idx="1">
                    <c:v>Mustela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00"/>
          <c:min val="21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46BE574B-9B16-44CD-A02F-8EAC32C90F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2EA30EC7-C526-4072-BED3-1BB23157FA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6D7FA8AA-11B1-4327-AFEC-89D6C878B7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C0EA2ECE-9520-423D-8E2A-0D48913A1D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DF24DA3-F40C-4BEC-86CA-82EE9D26276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95C93473-A644-4898-9F0C-7C73C53076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5DBCEAEE-4817-40C5-81BF-15EC119D8FD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0E62E942-81E0-4703-B4DD-8F67F3C604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205.0504</c:v>
                </c:pt>
              </c:numCache>
            </c:numRef>
          </c:xVal>
          <c:yVal>
            <c:numRef>
              <c:f>Sheet1!$B$2:$B$2</c:f>
              <c:numCache>
                <c:formatCode>General</c:formatCode>
                <c:ptCount val="1"/>
                <c:pt idx="0">
                  <c:v>1</c:v>
                </c:pt>
              </c:numCache>
            </c:numRef>
          </c:yVal>
          <c:bubbleSize>
            <c:numRef>
              <c:f>Sheet1!$C$2:$C$2</c:f>
              <c:numCache>
                <c:formatCode>General</c:formatCode>
                <c:ptCount val="1"/>
                <c:pt idx="0">
                  <c:v>1562689</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6"/>
          <c:min val="16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2B263CEB-431D-48CB-BCC1-9206837AE1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64FB4B7B-17B5-4747-84FE-8F5968706E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A220FEC5-A951-4041-ADAA-21C2AF7710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18D54BA3-D84A-4581-ABF9-83DBCD2BF6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1994FDC8-2BCA-4BBD-AF41-B63EB704F8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C7B4EB74-5ADD-4460-B912-EE18CC30E0A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EABBC354-A0C6-4775-86DE-5330639349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51F43543-DA97-4F00-8309-7E6646015A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214.5033</c:v>
                </c:pt>
              </c:numCache>
            </c:numRef>
          </c:xVal>
          <c:yVal>
            <c:numRef>
              <c:f>Sheet1!$B$2:$B$2</c:f>
              <c:numCache>
                <c:formatCode>General</c:formatCode>
                <c:ptCount val="1"/>
                <c:pt idx="0">
                  <c:v>0.92800000000000005</c:v>
                </c:pt>
              </c:numCache>
            </c:numRef>
          </c:yVal>
          <c:bubbleSize>
            <c:numRef>
              <c:f>Sheet1!$C$2:$C$2</c:f>
              <c:numCache>
                <c:formatCode>General</c:formatCode>
                <c:ptCount val="1"/>
                <c:pt idx="0">
                  <c:v>13053599</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7"/>
          <c:min val="17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EBC85AD6-A5E5-4ADC-B418-F1470AC71B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A892DF1E-18BD-46EF-A083-2C716F2581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BAC9305-BBF0-49DF-B8D2-42B36AB2707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3F548D8-C70A-454E-A812-B5481EF251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0EF28B0-F344-498B-B081-FC25E26A42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9137F1D-D671-4260-B472-E301A3B846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A6E726C-9F15-4EC1-A442-0E7508A2C1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5D1EC368-1D54-49B7-9641-2F653D1CE2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273.11759999999998</c:v>
                </c:pt>
                <c:pt idx="1">
                  <c:v>351.66789999999997</c:v>
                </c:pt>
                <c:pt idx="2">
                  <c:v>322.3177</c:v>
                </c:pt>
                <c:pt idx="3">
                  <c:v>410.1413</c:v>
                </c:pt>
              </c:numCache>
            </c:numRef>
          </c:xVal>
          <c:yVal>
            <c:numRef>
              <c:f>Sheet1!$B$2:$B$5</c:f>
              <c:numCache>
                <c:formatCode>General</c:formatCode>
                <c:ptCount val="4"/>
                <c:pt idx="0">
                  <c:v>0.55500000000000005</c:v>
                </c:pt>
                <c:pt idx="1">
                  <c:v>1.9970000000000001</c:v>
                </c:pt>
                <c:pt idx="2">
                  <c:v>2.2029999999999998</c:v>
                </c:pt>
                <c:pt idx="3">
                  <c:v>2.89</c:v>
                </c:pt>
              </c:numCache>
            </c:numRef>
          </c:yVal>
          <c:bubbleSize>
            <c:numRef>
              <c:f>Sheet1!$C$2:$C$5</c:f>
              <c:numCache>
                <c:formatCode>General</c:formatCode>
                <c:ptCount val="4"/>
                <c:pt idx="0">
                  <c:v>2219627</c:v>
                </c:pt>
                <c:pt idx="1">
                  <c:v>2139196</c:v>
                </c:pt>
                <c:pt idx="2">
                  <c:v>871547</c:v>
                </c:pt>
                <c:pt idx="3">
                  <c:v>191536</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pt idx="3">
                    <c:v>Mustela</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2"/>
          <c:min val="21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4B51D72-D0FA-4900-8DA0-80A0ABCDB6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60116A62-74E8-4861-805D-C4BE4028F3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FEA014D6-4896-492C-8B8C-7FF9BADC8D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FC3D6E31-F99D-411F-AB8D-3D71EFEFC3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38700FB2-92A0-4018-A6C9-AC85630023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B4967731-7309-4B18-8E13-4BB5192D47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1B26EC8D-A8CB-4D68-8DC2-45CA2DBE7E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7B9042A0-C286-4854-BC0C-8FEDAD4D70D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351.44110000000001</c:v>
                </c:pt>
              </c:numCache>
            </c:numRef>
          </c:xVal>
          <c:yVal>
            <c:numRef>
              <c:f>Sheet1!$B$2:$B$2</c:f>
              <c:numCache>
                <c:formatCode>General</c:formatCode>
                <c:ptCount val="1"/>
                <c:pt idx="0">
                  <c:v>0.38600000000000001</c:v>
                </c:pt>
              </c:numCache>
            </c:numRef>
          </c:yVal>
          <c:bubbleSize>
            <c:numRef>
              <c:f>Sheet1!$C$2:$C$2</c:f>
              <c:numCache>
                <c:formatCode>General</c:formatCode>
                <c:ptCount val="1"/>
                <c:pt idx="0">
                  <c:v>2155740</c:v>
                </c:pt>
              </c:numCache>
            </c:numRef>
          </c:bubbleSize>
          <c:bubble3D val="0"/>
          <c:extLst>
            <c:ext xmlns:c15="http://schemas.microsoft.com/office/drawing/2012/chart" uri="{02D57815-91ED-43cb-92C2-25804820EDAC}">
              <c15:datalabelsRange>
                <c15:f>Sheet1!$E$2:$E$10</c15:f>
                <c15:dlblRangeCache>
                  <c:ptCount val="9"/>
                  <c:pt idx="0">
                    <c:v>Neutrogena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2"/>
          <c:min val="28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F36EFCB-7280-4C85-AF4C-5735F46EF3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4C903098-34D0-4A66-8BB4-0E23D61D38E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31D7F76D-5D16-4F37-AB45-16A4A973A95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57B4B156-B6BB-4C81-9049-C27AE6A3DB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7F579644-9A02-4E68-A1EA-293A43796A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0A358351-4794-48C4-9568-146B17DF3D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CF89BB6-B20B-4E06-BE41-2418A11D4F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3B09809E-24A2-4B80-8F15-483EA92086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637.73310000000004</c:v>
                </c:pt>
                <c:pt idx="1">
                  <c:v>558.16319999999996</c:v>
                </c:pt>
                <c:pt idx="2">
                  <c:v>711.97400000000005</c:v>
                </c:pt>
                <c:pt idx="3">
                  <c:v>704.71749999999997</c:v>
                </c:pt>
              </c:numCache>
            </c:numRef>
          </c:xVal>
          <c:yVal>
            <c:numRef>
              <c:f>Sheet1!$B$2:$B$5</c:f>
              <c:numCache>
                <c:formatCode>General</c:formatCode>
                <c:ptCount val="4"/>
                <c:pt idx="0">
                  <c:v>0.78500000000000003</c:v>
                </c:pt>
                <c:pt idx="1">
                  <c:v>1.597</c:v>
                </c:pt>
                <c:pt idx="2">
                  <c:v>2.6349999999999998</c:v>
                </c:pt>
                <c:pt idx="3">
                  <c:v>0.86599999999999999</c:v>
                </c:pt>
              </c:numCache>
            </c:numRef>
          </c:yVal>
          <c:bubbleSize>
            <c:numRef>
              <c:f>Sheet1!$C$2:$C$5</c:f>
              <c:numCache>
                <c:formatCode>General</c:formatCode>
                <c:ptCount val="4"/>
                <c:pt idx="0">
                  <c:v>29178838</c:v>
                </c:pt>
                <c:pt idx="1">
                  <c:v>28021467</c:v>
                </c:pt>
                <c:pt idx="2">
                  <c:v>3774174</c:v>
                </c:pt>
                <c:pt idx="3">
                  <c:v>3737117</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Vichy</c:v>
                  </c:pt>
                  <c:pt idx="3">
                    <c:v>Heliocare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54"/>
          <c:min val="44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980ABA6C-B1F5-49DA-81CE-C0BA1AD209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2FE43C90-9A4A-4336-A96B-09B949A29E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10E67823-0366-4AD5-AA18-29B4F54857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F3E224A2-8A4A-4346-B473-D02C62ABFFB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D77D75C1-4ADB-42E1-85A8-F67264E252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F19E7559-C37C-44E4-86A3-6CFCAA24BBD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55B5A10F-E08C-4C3E-8451-5B1886656C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CA-4C16-90F6-A0D9A3D8DA8E}"/>
                </c:ext>
              </c:extLst>
            </c:dLbl>
            <c:dLbl>
              <c:idx val="8"/>
              <c:tx>
                <c:rich>
                  <a:bodyPr/>
                  <a:lstStyle/>
                  <a:p>
                    <a:fld id="{2516CB92-247C-48E5-A449-0DE5B3DDB7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618.10490000000004</c:v>
                </c:pt>
                <c:pt idx="1">
                  <c:v>301.66059999999999</c:v>
                </c:pt>
                <c:pt idx="2">
                  <c:v>659.26099999999997</c:v>
                </c:pt>
                <c:pt idx="3">
                  <c:v>703.88639999999998</c:v>
                </c:pt>
                <c:pt idx="4">
                  <c:v>675.80600000000004</c:v>
                </c:pt>
                <c:pt idx="5">
                  <c:v>753.60119999999995</c:v>
                </c:pt>
                <c:pt idx="6">
                  <c:v>726.53290000000004</c:v>
                </c:pt>
                <c:pt idx="7">
                  <c:v>628.62009999999998</c:v>
                </c:pt>
              </c:numCache>
            </c:numRef>
          </c:xVal>
          <c:yVal>
            <c:numRef>
              <c:f>Sheet1!$B$2:$B$9</c:f>
              <c:numCache>
                <c:formatCode>General</c:formatCode>
                <c:ptCount val="8"/>
                <c:pt idx="0">
                  <c:v>1.88</c:v>
                </c:pt>
                <c:pt idx="1">
                  <c:v>0.5</c:v>
                </c:pt>
                <c:pt idx="2">
                  <c:v>1.0740000000000001</c:v>
                </c:pt>
                <c:pt idx="3">
                  <c:v>1.2490000000000001</c:v>
                </c:pt>
                <c:pt idx="4">
                  <c:v>1.8420000000000001</c:v>
                </c:pt>
                <c:pt idx="5">
                  <c:v>0.80800000000000005</c:v>
                </c:pt>
                <c:pt idx="6">
                  <c:v>3.5819999999999999</c:v>
                </c:pt>
                <c:pt idx="7">
                  <c:v>1.9550000000000001</c:v>
                </c:pt>
              </c:numCache>
            </c:numRef>
          </c:yVal>
          <c:bubbleSize>
            <c:numRef>
              <c:f>Sheet1!$C$2:$C$9</c:f>
              <c:numCache>
                <c:formatCode>General</c:formatCode>
                <c:ptCount val="8"/>
                <c:pt idx="0">
                  <c:v>293910122</c:v>
                </c:pt>
                <c:pt idx="1">
                  <c:v>158153722</c:v>
                </c:pt>
                <c:pt idx="2">
                  <c:v>134418054</c:v>
                </c:pt>
                <c:pt idx="3">
                  <c:v>93898444</c:v>
                </c:pt>
                <c:pt idx="4">
                  <c:v>92790193</c:v>
                </c:pt>
                <c:pt idx="5">
                  <c:v>48335230</c:v>
                </c:pt>
                <c:pt idx="6">
                  <c:v>46613626</c:v>
                </c:pt>
                <c:pt idx="7">
                  <c:v>45192131</c:v>
                </c:pt>
              </c:numCache>
            </c:numRef>
          </c:bubbleSize>
          <c:bubble3D val="0"/>
          <c:extLst>
            <c:ext xmlns:c15="http://schemas.microsoft.com/office/drawing/2012/chart" uri="{02D57815-91ED-43cb-92C2-25804820EDAC}">
              <c15:datalabelsRange>
                <c15:f>Sheet1!$E$2:$E$10</c15:f>
                <c15:dlblRangeCache>
                  <c:ptCount val="9"/>
                  <c:pt idx="0">
                    <c:v>Isdin</c:v>
                  </c:pt>
                  <c:pt idx="1">
                    <c:v>Neutrogena</c:v>
                  </c:pt>
                  <c:pt idx="2">
                    <c:v>Avene</c:v>
                  </c:pt>
                  <c:pt idx="3">
                    <c:v>Eucerin</c:v>
                  </c:pt>
                  <c:pt idx="4">
                    <c:v>La Roche-Posay</c:v>
                  </c:pt>
                  <c:pt idx="5">
                    <c:v>Vichy</c:v>
                  </c:pt>
                  <c:pt idx="6">
                    <c:v>Photoderm</c:v>
                  </c:pt>
                  <c:pt idx="7">
                    <c:v>Heliocare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4"/>
          <c:min val="24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F82C5399-4E03-4401-9FE3-523B741C21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864112B-5610-4F3C-9909-6C40C4E0B9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81B019B8-B800-43FD-B6EE-E5D6F44691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8480339D-5146-458C-A91D-F512B857E7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7EE4DD2-8ED6-4F78-9BBF-4A5F768DF7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97A04583-57A3-4E9E-910E-B0A93EC9FD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14A69CD-E775-445C-9B5A-58712D4DAF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AF19EB14-392A-4BA7-BCD3-76AAD93AE2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618.98260000000005</c:v>
                </c:pt>
                <c:pt idx="1">
                  <c:v>632.22529999999995</c:v>
                </c:pt>
                <c:pt idx="2">
                  <c:v>747.31100000000004</c:v>
                </c:pt>
                <c:pt idx="3">
                  <c:v>640.42579999999998</c:v>
                </c:pt>
                <c:pt idx="4">
                  <c:v>596.89359999999999</c:v>
                </c:pt>
                <c:pt idx="5">
                  <c:v>600.24639999999999</c:v>
                </c:pt>
              </c:numCache>
            </c:numRef>
          </c:xVal>
          <c:yVal>
            <c:numRef>
              <c:f>Sheet1!$B$2:$B$7</c:f>
              <c:numCache>
                <c:formatCode>General</c:formatCode>
                <c:ptCount val="6"/>
                <c:pt idx="0">
                  <c:v>0.92200000000000004</c:v>
                </c:pt>
                <c:pt idx="1">
                  <c:v>0.95799999999999996</c:v>
                </c:pt>
                <c:pt idx="2">
                  <c:v>1.26</c:v>
                </c:pt>
                <c:pt idx="3">
                  <c:v>0.95399999999999996</c:v>
                </c:pt>
                <c:pt idx="4">
                  <c:v>0.89300000000000002</c:v>
                </c:pt>
                <c:pt idx="5">
                  <c:v>1.419</c:v>
                </c:pt>
              </c:numCache>
            </c:numRef>
          </c:yVal>
          <c:bubbleSize>
            <c:numRef>
              <c:f>Sheet1!$C$2:$C$7</c:f>
              <c:numCache>
                <c:formatCode>General</c:formatCode>
                <c:ptCount val="6"/>
                <c:pt idx="0">
                  <c:v>137352856</c:v>
                </c:pt>
                <c:pt idx="1">
                  <c:v>70816815</c:v>
                </c:pt>
                <c:pt idx="2">
                  <c:v>56541549</c:v>
                </c:pt>
                <c:pt idx="3">
                  <c:v>23466483</c:v>
                </c:pt>
                <c:pt idx="4">
                  <c:v>21588447</c:v>
                </c:pt>
                <c:pt idx="5">
                  <c:v>17920958</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Heliocare</c:v>
                  </c:pt>
                  <c:pt idx="4">
                    <c:v>Eucerin</c:v>
                  </c:pt>
                  <c:pt idx="5">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97"/>
          <c:min val="47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3701BE5-6F0A-4E5A-990C-3BD6018056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1BDB1CF-49ED-4AE2-A7A8-C33B5D7AD1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2E16554-BA7A-4032-9E20-C4D5AF7B19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2E4E4DB4-C7F6-457D-A5C9-B29E94BF51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FE86996C-EE9B-4316-8CAA-A48778172F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59C25DD-A2D1-4931-A4F3-067703E79B7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2E1FA6CF-E928-48DC-809B-F1BB5E770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F331A44-B254-4D97-9528-3764F2141C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241.13380000000001</c:v>
                </c:pt>
                <c:pt idx="1">
                  <c:v>209.15610000000001</c:v>
                </c:pt>
                <c:pt idx="2">
                  <c:v>222.7422</c:v>
                </c:pt>
                <c:pt idx="3">
                  <c:v>577.1653</c:v>
                </c:pt>
                <c:pt idx="4">
                  <c:v>289.72449999999998</c:v>
                </c:pt>
                <c:pt idx="5">
                  <c:v>84.481200000000001</c:v>
                </c:pt>
                <c:pt idx="6">
                  <c:v>506.83350000000002</c:v>
                </c:pt>
                <c:pt idx="7">
                  <c:v>206.30250000000001</c:v>
                </c:pt>
              </c:numCache>
            </c:numRef>
          </c:xVal>
          <c:yVal>
            <c:numRef>
              <c:f>Sheet1!$B$2:$B$9</c:f>
              <c:numCache>
                <c:formatCode>General</c:formatCode>
                <c:ptCount val="8"/>
                <c:pt idx="0">
                  <c:v>1.038</c:v>
                </c:pt>
                <c:pt idx="1">
                  <c:v>0.746</c:v>
                </c:pt>
                <c:pt idx="2">
                  <c:v>0.72599999999999998</c:v>
                </c:pt>
                <c:pt idx="3">
                  <c:v>4.18</c:v>
                </c:pt>
                <c:pt idx="4">
                  <c:v>2.0569999999999999</c:v>
                </c:pt>
                <c:pt idx="5">
                  <c:v>0.41599999999999998</c:v>
                </c:pt>
                <c:pt idx="6">
                  <c:v>6.3529999999999998</c:v>
                </c:pt>
                <c:pt idx="7">
                  <c:v>2.5569999999999999</c:v>
                </c:pt>
              </c:numCache>
            </c:numRef>
          </c:yVal>
          <c:bubbleSize>
            <c:numRef>
              <c:f>Sheet1!$C$2:$C$9</c:f>
              <c:numCache>
                <c:formatCode>General</c:formatCode>
                <c:ptCount val="8"/>
                <c:pt idx="0">
                  <c:v>536202668</c:v>
                </c:pt>
                <c:pt idx="1">
                  <c:v>269083052</c:v>
                </c:pt>
                <c:pt idx="2">
                  <c:v>215531333</c:v>
                </c:pt>
                <c:pt idx="3">
                  <c:v>108131910</c:v>
                </c:pt>
                <c:pt idx="4">
                  <c:v>102115148</c:v>
                </c:pt>
                <c:pt idx="5">
                  <c:v>62392994</c:v>
                </c:pt>
                <c:pt idx="6">
                  <c:v>50910918</c:v>
                </c:pt>
                <c:pt idx="7">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Isdin</c:v>
                  </c:pt>
                  <c:pt idx="4">
                    <c:v>Neutrogena</c:v>
                  </c:pt>
                  <c:pt idx="5">
                    <c:v>Caribbean Beach</c:v>
                  </c:pt>
                  <c:pt idx="6">
                    <c:v>La Roche-Posay</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93"/>
          <c:min val="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0A2271B-2E1A-4BA8-8AD2-253898C58F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067DBAAC-801A-45E6-8DD7-FA0AF76AFD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B93AFD84-E8A1-498A-8314-5E5E0110C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D10F9809-AA92-4014-8E05-72BEDF6B5FE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2B48762E-9D69-43BD-965B-90E192349A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8514DC59-9A57-4680-BE56-FBDF402085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19A2FCB6-3D78-4F80-A522-FB2166359C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0D4EB437-23CC-46B1-AA45-0D8565FD9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632.08420000000001</c:v>
                </c:pt>
                <c:pt idx="1">
                  <c:v>632.31629999999996</c:v>
                </c:pt>
                <c:pt idx="2">
                  <c:v>582.01130000000001</c:v>
                </c:pt>
                <c:pt idx="3">
                  <c:v>663.69219999999996</c:v>
                </c:pt>
                <c:pt idx="4">
                  <c:v>752.56579999999997</c:v>
                </c:pt>
                <c:pt idx="5">
                  <c:v>511.63319999999999</c:v>
                </c:pt>
              </c:numCache>
            </c:numRef>
          </c:xVal>
          <c:yVal>
            <c:numRef>
              <c:f>Sheet1!$B$2:$B$7</c:f>
              <c:numCache>
                <c:formatCode>General</c:formatCode>
                <c:ptCount val="6"/>
                <c:pt idx="0">
                  <c:v>0.5</c:v>
                </c:pt>
                <c:pt idx="1">
                  <c:v>2.4620000000000002</c:v>
                </c:pt>
                <c:pt idx="2">
                  <c:v>2.2679999999999998</c:v>
                </c:pt>
                <c:pt idx="3">
                  <c:v>2.3769999999999998</c:v>
                </c:pt>
                <c:pt idx="4">
                  <c:v>5.3550000000000004</c:v>
                </c:pt>
                <c:pt idx="5">
                  <c:v>1</c:v>
                </c:pt>
              </c:numCache>
            </c:numRef>
          </c:yVal>
          <c:bubbleSize>
            <c:numRef>
              <c:f>Sheet1!$C$2:$C$7</c:f>
              <c:numCache>
                <c:formatCode>General</c:formatCode>
                <c:ptCount val="6"/>
                <c:pt idx="0">
                  <c:v>106368391</c:v>
                </c:pt>
                <c:pt idx="1">
                  <c:v>81286153</c:v>
                </c:pt>
                <c:pt idx="2">
                  <c:v>57202400</c:v>
                </c:pt>
                <c:pt idx="3">
                  <c:v>22137452</c:v>
                </c:pt>
                <c:pt idx="4">
                  <c:v>12419594</c:v>
                </c:pt>
                <c:pt idx="5">
                  <c:v>5839270</c:v>
                </c:pt>
              </c:numCache>
            </c:numRef>
          </c:bubbleSize>
          <c:bubble3D val="0"/>
          <c:extLst>
            <c:ext xmlns:c15="http://schemas.microsoft.com/office/drawing/2012/chart" uri="{02D57815-91ED-43cb-92C2-25804820EDAC}">
              <c15:datalabelsRange>
                <c15:f>Sheet1!$E$2:$E$10</c15:f>
                <c15:dlblRangeCache>
                  <c:ptCount val="9"/>
                  <c:pt idx="0">
                    <c:v>Isdin</c:v>
                  </c:pt>
                  <c:pt idx="1">
                    <c:v>Eucerin</c:v>
                  </c:pt>
                  <c:pt idx="2">
                    <c:v>La Roche-Posay</c:v>
                  </c:pt>
                  <c:pt idx="3">
                    <c:v>Heliocare</c:v>
                  </c:pt>
                  <c:pt idx="4">
                    <c:v>Photoderm</c:v>
                  </c:pt>
                  <c:pt idx="5">
                    <c:v>Cetaphil</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03"/>
          <c:min val="40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C9354625-0364-46C8-BE80-B47225220D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34ED6984-D27A-4423-B8A1-EF76EBD8DF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EEEB96A4-4379-4B21-B86F-E6A0F8F8D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5FC2835E-E31C-4E57-ACA7-98DD73EB9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B6B1FBB4-0640-4C14-A990-E5B83EFDC30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C8F31A50-D38E-4AE2-AED6-AB29225DB19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00047DC8-653C-495B-86B8-71328FB7019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DC2F7661-2E77-40CC-8275-C61AC5977C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687.48429999999996</c:v>
                </c:pt>
                <c:pt idx="1">
                  <c:v>824.6857</c:v>
                </c:pt>
              </c:numCache>
            </c:numRef>
          </c:xVal>
          <c:yVal>
            <c:numRef>
              <c:f>Sheet1!$B$2:$B$3</c:f>
              <c:numCache>
                <c:formatCode>General</c:formatCode>
                <c:ptCount val="2"/>
                <c:pt idx="0">
                  <c:v>0.879</c:v>
                </c:pt>
                <c:pt idx="1">
                  <c:v>2.84</c:v>
                </c:pt>
              </c:numCache>
            </c:numRef>
          </c:yVal>
          <c:bubbleSize>
            <c:numRef>
              <c:f>Sheet1!$C$2:$C$3</c:f>
              <c:numCache>
                <c:formatCode>General</c:formatCode>
                <c:ptCount val="2"/>
                <c:pt idx="0">
                  <c:v>34448463</c:v>
                </c:pt>
                <c:pt idx="1">
                  <c:v>7277027</c:v>
                </c:pt>
              </c:numCache>
            </c:numRef>
          </c:bubbleSize>
          <c:bubble3D val="0"/>
          <c:extLst>
            <c:ext xmlns:c15="http://schemas.microsoft.com/office/drawing/2012/chart" uri="{02D57815-91ED-43cb-92C2-25804820EDAC}">
              <c15:datalabelsRange>
                <c15:f>Sheet1!$E$2:$E$10</c15:f>
                <c15:dlblRangeCache>
                  <c:ptCount val="9"/>
                  <c:pt idx="0">
                    <c:v>Eucerin</c:v>
                  </c:pt>
                  <c:pt idx="1">
                    <c:v>Photoderm</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90"/>
          <c:min val="55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0ED553B2-6C14-436D-B340-6B061264C4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A4F72AE1-FEFE-4DB5-9316-AC4C12A9138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2948445E-7DE2-4892-8FEE-06ED1A0BE94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9D34FCA4-B5C3-4255-9257-2545578FEC5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BF2BCF43-68E1-46E4-85BE-4EB49BD395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6D220BCC-34EB-4D6E-9E03-48A412C3A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D8CA-4C16-90F6-A0D9A3D8DA8E}"/>
                </c:ext>
              </c:extLst>
            </c:dLbl>
            <c:dLbl>
              <c:idx val="7"/>
              <c:tx>
                <c:rich>
                  <a:bodyPr/>
                  <a:lstStyle/>
                  <a:p>
                    <a:fld id="{5E1E1D44-7108-4916-B78C-80E1F40C2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D8CA-4C16-90F6-A0D9A3D8DA8E}"/>
                </c:ext>
              </c:extLst>
            </c:dLbl>
            <c:dLbl>
              <c:idx val="8"/>
              <c:tx>
                <c:rich>
                  <a:bodyPr/>
                  <a:lstStyle/>
                  <a:p>
                    <a:fld id="{47194D92-96E7-4397-B832-29D92876860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243.03049999999999</c:v>
                </c:pt>
                <c:pt idx="1">
                  <c:v>628.96190000000001</c:v>
                </c:pt>
                <c:pt idx="2">
                  <c:v>804.16989999999998</c:v>
                </c:pt>
                <c:pt idx="3">
                  <c:v>700.29290000000003</c:v>
                </c:pt>
                <c:pt idx="4">
                  <c:v>516.58640000000003</c:v>
                </c:pt>
                <c:pt idx="5">
                  <c:v>603.49339999999995</c:v>
                </c:pt>
                <c:pt idx="6">
                  <c:v>447.51420000000002</c:v>
                </c:pt>
                <c:pt idx="7">
                  <c:v>888.16780000000006</c:v>
                </c:pt>
              </c:numCache>
            </c:numRef>
          </c:xVal>
          <c:yVal>
            <c:numRef>
              <c:f>Sheet1!$B$2:$B$9</c:f>
              <c:numCache>
                <c:formatCode>General</c:formatCode>
                <c:ptCount val="8"/>
                <c:pt idx="0">
                  <c:v>1.1970000000000001</c:v>
                </c:pt>
                <c:pt idx="1">
                  <c:v>1.46</c:v>
                </c:pt>
                <c:pt idx="2">
                  <c:v>1.514</c:v>
                </c:pt>
                <c:pt idx="3">
                  <c:v>0.78200000000000003</c:v>
                </c:pt>
                <c:pt idx="4">
                  <c:v>0.78400000000000003</c:v>
                </c:pt>
                <c:pt idx="5">
                  <c:v>0.46500000000000002</c:v>
                </c:pt>
                <c:pt idx="6">
                  <c:v>0.70399999999999996</c:v>
                </c:pt>
                <c:pt idx="7">
                  <c:v>0.879</c:v>
                </c:pt>
              </c:numCache>
            </c:numRef>
          </c:yVal>
          <c:bubbleSize>
            <c:numRef>
              <c:f>Sheet1!$C$2:$C$9</c:f>
              <c:numCache>
                <c:formatCode>General</c:formatCode>
                <c:ptCount val="8"/>
                <c:pt idx="0">
                  <c:v>26487655</c:v>
                </c:pt>
                <c:pt idx="1">
                  <c:v>18058126</c:v>
                </c:pt>
                <c:pt idx="2">
                  <c:v>10496025</c:v>
                </c:pt>
                <c:pt idx="3">
                  <c:v>9653538</c:v>
                </c:pt>
                <c:pt idx="4">
                  <c:v>9608507</c:v>
                </c:pt>
                <c:pt idx="5">
                  <c:v>8407267</c:v>
                </c:pt>
                <c:pt idx="6">
                  <c:v>2911975</c:v>
                </c:pt>
                <c:pt idx="7">
                  <c:v>2900756</c:v>
                </c:pt>
              </c:numCache>
            </c:numRef>
          </c:bubbleSize>
          <c:bubble3D val="0"/>
          <c:extLst>
            <c:ext xmlns:c15="http://schemas.microsoft.com/office/drawing/2012/chart" uri="{02D57815-91ED-43cb-92C2-25804820EDAC}">
              <c15:datalabelsRange>
                <c15:f>Sheet1!$E$2:$E$10</c15:f>
                <c15:dlblRangeCache>
                  <c:ptCount val="9"/>
                  <c:pt idx="0">
                    <c:v>Loreal Paris</c:v>
                  </c:pt>
                  <c:pt idx="1">
                    <c:v>Isdin</c:v>
                  </c:pt>
                  <c:pt idx="2">
                    <c:v>La Roche-Posay</c:v>
                  </c:pt>
                  <c:pt idx="3">
                    <c:v>Eucerin</c:v>
                  </c:pt>
                  <c:pt idx="4">
                    <c:v>Cetaphil</c:v>
                  </c:pt>
                  <c:pt idx="5">
                    <c:v>Avene</c:v>
                  </c:pt>
                  <c:pt idx="6">
                    <c:v>Eclipsol</c:v>
                  </c:pt>
                  <c:pt idx="7">
                    <c:v>Photoderm</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66"/>
          <c:min val="19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2D4BBC0-3F51-49E3-B475-0B54E1C21D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15B05222-8285-4588-8F21-06D8EF581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4337B07A-E7CA-4CDA-9B0D-6ABE552D212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D2DFA0FA-E253-4BD4-91D7-D6F73CE317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F290C4B-6CC7-4A90-BA3B-6C1FA85817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BD185EEC-DD72-409C-BAE1-647E315198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C03F6E0-5CC1-4AFD-B60E-DCE765CCDE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CD230B43-7FF1-48B3-BADC-383CD47ED9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636.27970000000005</c:v>
                </c:pt>
                <c:pt idx="1">
                  <c:v>654.95699999999999</c:v>
                </c:pt>
                <c:pt idx="2">
                  <c:v>300.2527</c:v>
                </c:pt>
              </c:numCache>
            </c:numRef>
          </c:xVal>
          <c:yVal>
            <c:numRef>
              <c:f>Sheet1!$B$2:$B$4</c:f>
              <c:numCache>
                <c:formatCode>General</c:formatCode>
                <c:ptCount val="3"/>
                <c:pt idx="0">
                  <c:v>0.754</c:v>
                </c:pt>
                <c:pt idx="1">
                  <c:v>1.286</c:v>
                </c:pt>
                <c:pt idx="2">
                  <c:v>1.379</c:v>
                </c:pt>
              </c:numCache>
            </c:numRef>
          </c:yVal>
          <c:bubbleSize>
            <c:numRef>
              <c:f>Sheet1!$C$2:$C$4</c:f>
              <c:numCache>
                <c:formatCode>General</c:formatCode>
                <c:ptCount val="3"/>
                <c:pt idx="0">
                  <c:v>6581041</c:v>
                </c:pt>
                <c:pt idx="1">
                  <c:v>4375768</c:v>
                </c:pt>
                <c:pt idx="2">
                  <c:v>4101452</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Eclipsol</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6"/>
          <c:min val="24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D190A216-32E7-498A-B32B-B4BF385FE0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F98B1511-84DF-461B-80D7-248F022EF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41901DD-0826-4AAC-BAFD-AA0288A981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0BE67C7D-DA0E-46D8-BB94-7891F4008F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18300517-B73A-40AE-B192-69CCCFFE7A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D9738DE7-4A61-4419-8008-90770AD42C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32D5632A-ECEB-4575-8608-8FC42F066E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EC06C169-D6D7-43C0-BC67-7D44CFB6EB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738.86839999999995</c:v>
                </c:pt>
                <c:pt idx="1">
                  <c:v>1043.2023999999999</c:v>
                </c:pt>
                <c:pt idx="2">
                  <c:v>636.08339999999998</c:v>
                </c:pt>
              </c:numCache>
            </c:numRef>
          </c:xVal>
          <c:yVal>
            <c:numRef>
              <c:f>Sheet1!$B$2:$B$4</c:f>
              <c:numCache>
                <c:formatCode>General</c:formatCode>
                <c:ptCount val="3"/>
                <c:pt idx="0">
                  <c:v>0.89600000000000002</c:v>
                </c:pt>
                <c:pt idx="1">
                  <c:v>1.7969999999999999</c:v>
                </c:pt>
                <c:pt idx="2">
                  <c:v>1.7050000000000001</c:v>
                </c:pt>
              </c:numCache>
            </c:numRef>
          </c:yVal>
          <c:bubbleSize>
            <c:numRef>
              <c:f>Sheet1!$C$2:$C$4</c:f>
              <c:numCache>
                <c:formatCode>General</c:formatCode>
                <c:ptCount val="3"/>
                <c:pt idx="0">
                  <c:v>23557341</c:v>
                </c:pt>
                <c:pt idx="1">
                  <c:v>4051798</c:v>
                </c:pt>
                <c:pt idx="2">
                  <c:v>2243466</c:v>
                </c:pt>
              </c:numCache>
            </c:numRef>
          </c:bubbleSize>
          <c:bubble3D val="0"/>
          <c:extLst>
            <c:ext xmlns:c15="http://schemas.microsoft.com/office/drawing/2012/chart" uri="{02D57815-91ED-43cb-92C2-25804820EDAC}">
              <c15:datalabelsRange>
                <c15:f>Sheet1!$E$2:$E$10</c15:f>
                <c15:dlblRangeCache>
                  <c:ptCount val="9"/>
                  <c:pt idx="0">
                    <c:v>Photoderm</c:v>
                  </c:pt>
                  <c:pt idx="1">
                    <c:v>La Roche-Posay</c:v>
                  </c:pt>
                  <c:pt idx="2">
                    <c:v>Genove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252"/>
          <c:min val="50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E17C1F9-AFD0-4505-8488-4323A8B329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0A536CBB-6588-41ED-B89F-D72C7B2EA74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7EAF79C1-9711-4B04-BEAD-745860B02C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B57B548C-FE14-425F-BE0D-9A5FE9A92D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60C81A9E-ABF9-4FB7-B70A-3F5C9E2A13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EB2DC27B-5135-4EF5-90F7-05A46F81A5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423F4F87-E2D4-485B-BBED-9289ABFE4E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4B7F056C-A822-4D65-A5C6-96DB16CA40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480.52710000000002</c:v>
                </c:pt>
              </c:numCache>
            </c:numRef>
          </c:xVal>
          <c:yVal>
            <c:numRef>
              <c:f>Sheet1!$B$2:$B$2</c:f>
              <c:numCache>
                <c:formatCode>General</c:formatCode>
                <c:ptCount val="1"/>
                <c:pt idx="0">
                  <c:v>1</c:v>
                </c:pt>
              </c:numCache>
            </c:numRef>
          </c:yVal>
          <c:bubbleSize>
            <c:numRef>
              <c:f>Sheet1!$C$2:$C$2</c:f>
              <c:numCache>
                <c:formatCode>General</c:formatCode>
                <c:ptCount val="1"/>
                <c:pt idx="0">
                  <c:v>35235613</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77"/>
          <c:min val="38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747F99D4-2B43-42E9-8A04-15901A509A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71484CB4-48B4-433B-BC1A-1B51C5A4FD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4BBA97D8-49CA-44F0-B4C6-2432C6AAF5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7BBD93E-686E-4052-916E-E97967243F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B44BF6B8-7F7F-4DEF-AE48-A20399156EE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10A8BCD0-0308-4A38-A942-30B4B6F04C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73817430-DF62-42F2-9E83-A62A58D9A4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6A09B62F-3A80-4AA1-9A2C-67FE0BDB85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257.81979999999999</c:v>
                </c:pt>
                <c:pt idx="1">
                  <c:v>75.912099999999995</c:v>
                </c:pt>
              </c:numCache>
            </c:numRef>
          </c:xVal>
          <c:yVal>
            <c:numRef>
              <c:f>Sheet1!$B$2:$B$3</c:f>
              <c:numCache>
                <c:formatCode>General</c:formatCode>
                <c:ptCount val="2"/>
                <c:pt idx="0">
                  <c:v>1.2210000000000001</c:v>
                </c:pt>
                <c:pt idx="1">
                  <c:v>0.68500000000000005</c:v>
                </c:pt>
              </c:numCache>
            </c:numRef>
          </c:yVal>
          <c:bubbleSize>
            <c:numRef>
              <c:f>Sheet1!$C$2:$C$3</c:f>
              <c:numCache>
                <c:formatCode>General</c:formatCode>
                <c:ptCount val="2"/>
                <c:pt idx="0">
                  <c:v>50721412</c:v>
                </c:pt>
                <c:pt idx="1">
                  <c:v>18676352</c:v>
                </c:pt>
              </c:numCache>
            </c:numRef>
          </c:bubbleSize>
          <c:bubble3D val="0"/>
          <c:extLst>
            <c:ext xmlns:c15="http://schemas.microsoft.com/office/drawing/2012/chart" uri="{02D57815-91ED-43cb-92C2-25804820EDAC}">
              <c15:datalabelsRange>
                <c15:f>Sheet1!$E$2:$E$10</c15:f>
                <c15:dlblRangeCache>
                  <c:ptCount val="9"/>
                  <c:pt idx="0">
                    <c:v>Banana Boat</c:v>
                  </c:pt>
                  <c:pt idx="1">
                    <c:v>Caribbean Beach</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09"/>
          <c:min val="6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8BA69D4-17B4-4517-A196-70FB7F2931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57EE48BB-A1C9-4E0C-90BB-4A65EE643D4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02F37AB9-4427-429E-ACA6-5E86B07D51F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AA79FD9-B05C-41F6-8AC9-ADB473679E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63BBCBD-E20F-4679-ACE0-3AB05E48B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4B6FE842-BC3C-41F4-9320-75B61636603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77DE7990-EFF1-4D94-AF67-08378D3F61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6BDA858-C2DF-4738-9F9B-47FD81FE918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202.13130000000001</c:v>
                </c:pt>
                <c:pt idx="1">
                  <c:v>277.94549999999998</c:v>
                </c:pt>
              </c:numCache>
            </c:numRef>
          </c:xVal>
          <c:yVal>
            <c:numRef>
              <c:f>Sheet1!$B$2:$B$3</c:f>
              <c:numCache>
                <c:formatCode>General</c:formatCode>
                <c:ptCount val="2"/>
                <c:pt idx="0">
                  <c:v>0.97499999999999998</c:v>
                </c:pt>
                <c:pt idx="1">
                  <c:v>1.0680000000000001</c:v>
                </c:pt>
              </c:numCache>
            </c:numRef>
          </c:yVal>
          <c:bubbleSize>
            <c:numRef>
              <c:f>Sheet1!$C$2:$C$3</c:f>
              <c:numCache>
                <c:formatCode>General</c:formatCode>
                <c:ptCount val="2"/>
                <c:pt idx="0">
                  <c:v>74697818</c:v>
                </c:pt>
                <c:pt idx="1">
                  <c:v>29684024</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4"/>
          <c:min val="16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D411E46-1A71-4355-BD0D-EB4AFAB427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76E9A607-6046-42F0-9F37-B4DAB86C47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A395CD5F-BD27-4277-AD57-F56CD61752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C41686D7-BE4E-408A-BC06-AAA1F3BBB3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F42D7F63-0690-4E01-AD61-D684712366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8967BA7B-D570-4A5D-B7B0-EB0C026E04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E7BB8C8C-E87C-42EE-8B90-D619F836E0E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6E1F3ED8-2FF7-4FEC-8430-C34EB8146D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190.40649999999999</c:v>
                </c:pt>
              </c:numCache>
            </c:numRef>
          </c:xVal>
          <c:yVal>
            <c:numRef>
              <c:f>Sheet1!$B$2:$B$2</c:f>
              <c:numCache>
                <c:formatCode>General</c:formatCode>
                <c:ptCount val="1"/>
                <c:pt idx="0">
                  <c:v>0.995</c:v>
                </c:pt>
              </c:numCache>
            </c:numRef>
          </c:yVal>
          <c:bubbleSize>
            <c:numRef>
              <c:f>Sheet1!$C$2:$C$2</c:f>
              <c:numCache>
                <c:formatCode>General</c:formatCode>
                <c:ptCount val="1"/>
                <c:pt idx="0">
                  <c:v>31430026</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28"/>
          <c:min val="15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3BE352B-5866-45D1-819D-52BD96AAF1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B37D0AF8-ED4C-4892-8AEE-61A1A1C66B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9DF85B12-A800-4C98-94B6-82D0C60527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E52F11F3-1F68-4122-8690-1D3E9A8F7C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D6E5BF9-6B75-49BF-8F66-304BDBECBF5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A30B2BE-3398-4B39-9C9F-1D7195E33C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637D98EC-F5D1-453F-8241-07F4DF2840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5D93899D-13CB-4DE4-A0F2-2AEBEEC7B3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210.27610000000001</c:v>
                </c:pt>
              </c:numCache>
            </c:numRef>
          </c:xVal>
          <c:yVal>
            <c:numRef>
              <c:f>Sheet1!$B$2:$B$2</c:f>
              <c:numCache>
                <c:formatCode>General</c:formatCode>
                <c:ptCount val="1"/>
                <c:pt idx="0">
                  <c:v>1</c:v>
                </c:pt>
              </c:numCache>
            </c:numRef>
          </c:yVal>
          <c:bubbleSize>
            <c:numRef>
              <c:f>Sheet1!$C$2:$C$2</c:f>
              <c:numCache>
                <c:formatCode>General</c:formatCode>
                <c:ptCount val="1"/>
                <c:pt idx="0">
                  <c:v>1672957</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52"/>
          <c:min val="1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A0332FC-1B22-45E2-865C-32A89FAB7E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F815C7B2-C989-456F-8D48-CC14256CE05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D571585-C39C-4ED4-9576-B070A5C1A5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A94736EB-AB9F-4B39-9C99-AEA34D8876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A14CC315-BDB1-4DC4-907F-C886588469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83BB0D19-4019-46A4-9274-B890BBCB0B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FC322DF-82C9-4BF4-B8A2-B656A0A336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EA12D8DE-F077-4C7D-B8A6-28511A9B86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250.78219999999999</c:v>
                </c:pt>
                <c:pt idx="1">
                  <c:v>613.25300000000004</c:v>
                </c:pt>
                <c:pt idx="2">
                  <c:v>619.50990000000002</c:v>
                </c:pt>
                <c:pt idx="3">
                  <c:v>217.92179999999999</c:v>
                </c:pt>
                <c:pt idx="4">
                  <c:v>219.85040000000001</c:v>
                </c:pt>
                <c:pt idx="5">
                  <c:v>655.54369999999994</c:v>
                </c:pt>
                <c:pt idx="6">
                  <c:v>667.63379999999995</c:v>
                </c:pt>
                <c:pt idx="7">
                  <c:v>207.99539999999999</c:v>
                </c:pt>
              </c:numCache>
            </c:numRef>
          </c:xVal>
          <c:yVal>
            <c:numRef>
              <c:f>Sheet1!$B$2:$B$9</c:f>
              <c:numCache>
                <c:formatCode>General</c:formatCode>
                <c:ptCount val="8"/>
                <c:pt idx="0">
                  <c:v>0.72199999999999998</c:v>
                </c:pt>
                <c:pt idx="1">
                  <c:v>2.7679999999999998</c:v>
                </c:pt>
                <c:pt idx="2">
                  <c:v>4.3280000000000003</c:v>
                </c:pt>
                <c:pt idx="3">
                  <c:v>0.499</c:v>
                </c:pt>
                <c:pt idx="4">
                  <c:v>0.51400000000000001</c:v>
                </c:pt>
                <c:pt idx="5">
                  <c:v>3.7610000000000001</c:v>
                </c:pt>
                <c:pt idx="6">
                  <c:v>3.2250000000000001</c:v>
                </c:pt>
                <c:pt idx="7">
                  <c:v>1.611</c:v>
                </c:pt>
              </c:numCache>
            </c:numRef>
          </c:yVal>
          <c:bubbleSize>
            <c:numRef>
              <c:f>Sheet1!$C$2:$C$9</c:f>
              <c:numCache>
                <c:formatCode>General</c:formatCode>
                <c:ptCount val="8"/>
                <c:pt idx="0">
                  <c:v>778226782</c:v>
                </c:pt>
                <c:pt idx="1">
                  <c:v>629447145</c:v>
                </c:pt>
                <c:pt idx="2">
                  <c:v>364879575</c:v>
                </c:pt>
                <c:pt idx="3">
                  <c:v>349000701</c:v>
                </c:pt>
                <c:pt idx="4">
                  <c:v>303068598</c:v>
                </c:pt>
                <c:pt idx="5">
                  <c:v>263235523</c:v>
                </c:pt>
                <c:pt idx="6">
                  <c:v>228911615</c:v>
                </c:pt>
                <c:pt idx="7">
                  <c:v>13146973</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La Roche-Posay</c:v>
                  </c:pt>
                  <c:pt idx="3">
                    <c:v>Hawaiian Tropic</c:v>
                  </c:pt>
                  <c:pt idx="4">
                    <c:v>Banana Boat</c:v>
                  </c:pt>
                  <c:pt idx="5">
                    <c:v>Eucerin</c:v>
                  </c:pt>
                  <c:pt idx="6">
                    <c:v>Avene</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01"/>
          <c:min val="16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4DB808AF-C795-45E8-B9F9-FA154B2E33C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B242F7DB-1E09-4C99-B021-F8D4F3C5CC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B951D63A-4B8E-42D7-BAEC-20DBE40F4A5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8303A66-2000-497E-80B6-C70CCB465A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168A7361-11AE-441A-BD92-381A1AA9ADA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78AD503B-0483-4B89-8C7B-2DBE3926A5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5260B575-627B-4D5F-9818-ABAB3A925F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0D4A3062-EFD4-4B41-A61D-997E4F86D3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209.32509999999999</c:v>
                </c:pt>
                <c:pt idx="1">
                  <c:v>393.94940000000003</c:v>
                </c:pt>
                <c:pt idx="2">
                  <c:v>320.19260000000003</c:v>
                </c:pt>
              </c:numCache>
            </c:numRef>
          </c:xVal>
          <c:yVal>
            <c:numRef>
              <c:f>Sheet1!$B$2:$B$4</c:f>
              <c:numCache>
                <c:formatCode>General</c:formatCode>
                <c:ptCount val="3"/>
                <c:pt idx="0">
                  <c:v>0.60199999999999998</c:v>
                </c:pt>
                <c:pt idx="1">
                  <c:v>2.2109999999999999</c:v>
                </c:pt>
                <c:pt idx="2">
                  <c:v>2.2650000000000001</c:v>
                </c:pt>
              </c:numCache>
            </c:numRef>
          </c:yVal>
          <c:bubbleSize>
            <c:numRef>
              <c:f>Sheet1!$C$2:$C$4</c:f>
              <c:numCache>
                <c:formatCode>General</c:formatCode>
                <c:ptCount val="3"/>
                <c:pt idx="0">
                  <c:v>792505</c:v>
                </c:pt>
                <c:pt idx="1">
                  <c:v>599985</c:v>
                </c:pt>
                <c:pt idx="2">
                  <c:v>319232</c:v>
                </c:pt>
              </c:numCache>
            </c:numRef>
          </c:bubbleSize>
          <c:bubble3D val="0"/>
          <c:extLst>
            <c:ext xmlns:c15="http://schemas.microsoft.com/office/drawing/2012/chart" uri="{02D57815-91ED-43cb-92C2-25804820EDAC}">
              <c15:datalabelsRange>
                <c15:f>Sheet1!$E$2:$E$10</c15:f>
                <c15:dlblRangeCache>
                  <c:ptCount val="9"/>
                  <c:pt idx="0">
                    <c:v>Banana Boat</c:v>
                  </c:pt>
                  <c:pt idx="1">
                    <c:v>Australian Gold</c:v>
                  </c:pt>
                  <c:pt idx="2">
                    <c:v>Ocean Potion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3"/>
          <c:min val="1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82A85928-0EDE-415F-97CF-3DB37063AE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0CCB75F4-8902-4700-BADD-F92A46991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FD30E531-BD7D-4DB8-B5EE-86B22AA901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AF61FAA-CBE8-4B37-A9FD-71CD7709F7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F2AE8261-F28B-4C51-A794-4A056A09EB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DD49BC0-B7A8-4632-A280-5B4D76778E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AE9DD874-78D6-4413-9B25-94921BBCF2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2FCC2193-97A3-4070-BE3B-149A2201D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555.99919999999997</c:v>
                </c:pt>
              </c:numCache>
            </c:numRef>
          </c:xVal>
          <c:yVal>
            <c:numRef>
              <c:f>Sheet1!$B$2:$B$2</c:f>
              <c:numCache>
                <c:formatCode>General</c:formatCode>
                <c:ptCount val="1"/>
                <c:pt idx="0">
                  <c:v>1</c:v>
                </c:pt>
              </c:numCache>
            </c:numRef>
          </c:yVal>
          <c:bubbleSize>
            <c:numRef>
              <c:f>Sheet1!$C$2:$C$2</c:f>
              <c:numCache>
                <c:formatCode>General</c:formatCode>
                <c:ptCount val="1"/>
                <c:pt idx="0">
                  <c:v>12520547</c:v>
                </c:pt>
              </c:numCache>
            </c:numRef>
          </c:bubbleSize>
          <c:bubble3D val="0"/>
          <c:extLst>
            <c:ext xmlns:c15="http://schemas.microsoft.com/office/drawing/2012/chart" uri="{02D57815-91ED-43cb-92C2-25804820EDAC}">
              <c15:datalabelsRange>
                <c15:f>Sheet1!$E$2:$E$10</c15:f>
                <c15:dlblRangeCache>
                  <c:ptCount val="9"/>
                  <c:pt idx="0">
                    <c:v>Heliocare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7"/>
          <c:min val="44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92A66E27-CAB8-402C-86E3-90EAEDA0491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7A724998-34EF-4274-8582-AE8E1494F3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4FC4B7F9-53DA-4180-8625-943F2C7473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EE7F0469-3439-4C59-995F-5CD52E6CF7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6966004-1D0D-48B1-BDE1-91CB3C85D8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D280172-6D4F-483D-9D02-EF388D850D1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65C9B199-03C2-4C78-B32D-9B217F962F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0056FE9C-44E8-4683-88B2-83B5CC2BE2C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395.63639999999998</c:v>
                </c:pt>
              </c:numCache>
            </c:numRef>
          </c:xVal>
          <c:yVal>
            <c:numRef>
              <c:f>Sheet1!$B$2:$B$2</c:f>
              <c:numCache>
                <c:formatCode>General</c:formatCode>
                <c:ptCount val="1"/>
                <c:pt idx="0">
                  <c:v>2.0259999999999998</c:v>
                </c:pt>
              </c:numCache>
            </c:numRef>
          </c:yVal>
          <c:bubbleSize>
            <c:numRef>
              <c:f>Sheet1!$C$2:$C$2</c:f>
              <c:numCache>
                <c:formatCode>General</c:formatCode>
                <c:ptCount val="1"/>
                <c:pt idx="0">
                  <c:v>21760</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75"/>
          <c:min val="31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89E717E-C11C-4944-96E7-9CCCC32216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57C1E2E7-E8C6-4030-B2C8-C981BFDC3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EE2954B6-1B76-435C-9DF5-B838F7DC944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A242BAF5-6B03-4DB9-B6C7-6ED0C0C606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1E5D4E33-FE48-4115-A155-A4C15BAFEF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5A207E96-622E-490F-AE09-75A361FC44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652A5279-0A55-405D-9FDB-994F14CD8DF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35119FF3-8844-41F5-B9BE-F352632A1A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308.18990000000002</c:v>
                </c:pt>
                <c:pt idx="1">
                  <c:v>274.72609999999997</c:v>
                </c:pt>
                <c:pt idx="2">
                  <c:v>69.441400000000002</c:v>
                </c:pt>
                <c:pt idx="3">
                  <c:v>281.73669999999998</c:v>
                </c:pt>
                <c:pt idx="4">
                  <c:v>195.4134</c:v>
                </c:pt>
                <c:pt idx="5">
                  <c:v>79.343900000000005</c:v>
                </c:pt>
              </c:numCache>
            </c:numRef>
          </c:xVal>
          <c:yVal>
            <c:numRef>
              <c:f>Sheet1!$B$2:$B$7</c:f>
              <c:numCache>
                <c:formatCode>General</c:formatCode>
                <c:ptCount val="6"/>
                <c:pt idx="0">
                  <c:v>2.036</c:v>
                </c:pt>
                <c:pt idx="1">
                  <c:v>0.70899999999999996</c:v>
                </c:pt>
                <c:pt idx="2">
                  <c:v>0.371</c:v>
                </c:pt>
                <c:pt idx="3">
                  <c:v>0.79500000000000004</c:v>
                </c:pt>
                <c:pt idx="4">
                  <c:v>2.9380000000000002</c:v>
                </c:pt>
                <c:pt idx="5">
                  <c:v>0.39300000000000002</c:v>
                </c:pt>
              </c:numCache>
            </c:numRef>
          </c:yVal>
          <c:bubbleSize>
            <c:numRef>
              <c:f>Sheet1!$C$2:$C$7</c:f>
              <c:numCache>
                <c:formatCode>General</c:formatCode>
                <c:ptCount val="6"/>
                <c:pt idx="0">
                  <c:v>76293336</c:v>
                </c:pt>
                <c:pt idx="1">
                  <c:v>27395964</c:v>
                </c:pt>
                <c:pt idx="2">
                  <c:v>10560365</c:v>
                </c:pt>
                <c:pt idx="3">
                  <c:v>7933143</c:v>
                </c:pt>
                <c:pt idx="4">
                  <c:v>6690760</c:v>
                </c:pt>
                <c:pt idx="5">
                  <c:v>4749286</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Caribbean Beach</c:v>
                  </c:pt>
                  <c:pt idx="3">
                    <c:v>Banana Boat</c:v>
                  </c:pt>
                  <c:pt idx="4">
                    <c:v>Garnier</c:v>
                  </c:pt>
                  <c:pt idx="5">
                    <c:v>Nuvel</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70"/>
          <c:min val="5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EB1A41C8-6802-4FF4-8493-988B958F6B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31751C4-5F05-4DA3-824A-FD7F56A5F2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01BFF427-ECE1-45E6-B30D-68C080C320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10061124-A648-4EC6-8D00-B8AED8A6444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F7B602D-8DCE-4010-A5E8-B3C81954B12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0AE2FAF-4832-4847-BC26-EDCFCB3BB4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8721CB47-97F5-412A-B914-DE43CD1ED7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086AC220-393B-46B6-B47A-8A497D5E61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313.48149999999998</c:v>
                </c:pt>
                <c:pt idx="1">
                  <c:v>342.19639999999998</c:v>
                </c:pt>
              </c:numCache>
            </c:numRef>
          </c:xVal>
          <c:yVal>
            <c:numRef>
              <c:f>Sheet1!$B$2:$B$3</c:f>
              <c:numCache>
                <c:formatCode>General</c:formatCode>
                <c:ptCount val="2"/>
                <c:pt idx="0">
                  <c:v>0.99299999999999999</c:v>
                </c:pt>
                <c:pt idx="1">
                  <c:v>0</c:v>
                </c:pt>
              </c:numCache>
            </c:numRef>
          </c:yVal>
          <c:bubbleSize>
            <c:numRef>
              <c:f>Sheet1!$C$2:$C$3</c:f>
              <c:numCache>
                <c:formatCode>General</c:formatCode>
                <c:ptCount val="2"/>
                <c:pt idx="0">
                  <c:v>5359907</c:v>
                </c:pt>
                <c:pt idx="1">
                  <c:v>38326</c:v>
                </c:pt>
              </c:numCache>
            </c:numRef>
          </c:bubbleSize>
          <c:bubble3D val="0"/>
          <c:extLst>
            <c:ext xmlns:c15="http://schemas.microsoft.com/office/drawing/2012/chart" uri="{02D57815-91ED-43cb-92C2-25804820EDAC}">
              <c15:datalabelsRange>
                <c15:f>Sheet1!$E$2:$E$10</c15:f>
                <c15:dlblRangeCache>
                  <c:ptCount val="9"/>
                  <c:pt idx="0">
                    <c:v>Nivea</c:v>
                  </c:pt>
                  <c:pt idx="1">
                    <c:v>Banana Boat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11"/>
          <c:min val="25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200CC235-5EE6-42F8-A6A8-D4AD0479E7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DB4D019F-1CB0-4DE1-AB18-D51CBE08AB0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B3313EFF-9036-4613-A997-BB5FA6B813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DE6DC378-740C-4A97-9178-E264AD433BC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5EEFD481-B1DD-4583-933D-2730E0D6C0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ED3498BF-9BAA-4228-9CC8-15317CB8EB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9EFFBCA9-1E4C-461A-95E7-1F87AB86DA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A18E2814-3850-4970-8A32-768C8AD786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337.60390000000001</c:v>
                </c:pt>
              </c:numCache>
            </c:numRef>
          </c:xVal>
          <c:yVal>
            <c:numRef>
              <c:f>Sheet1!$B$2:$B$2</c:f>
              <c:numCache>
                <c:formatCode>General</c:formatCode>
                <c:ptCount val="1"/>
                <c:pt idx="0">
                  <c:v>0.98399999999999999</c:v>
                </c:pt>
              </c:numCache>
            </c:numRef>
          </c:yVal>
          <c:bubbleSize>
            <c:numRef>
              <c:f>Sheet1!$C$2:$C$2</c:f>
              <c:numCache>
                <c:formatCode>General</c:formatCode>
                <c:ptCount val="1"/>
                <c:pt idx="0">
                  <c:v>30352613</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05"/>
          <c:min val="27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1BE61ED-4629-4A83-A461-704C99C20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8D646D82-FF61-4EBC-945B-B1D3AD3D36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9389D4A-3AEE-4FB7-97B6-1AD16B0F16A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4669B90-28A8-4096-9EE4-E30FD3AE9A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DDCB2956-92E0-41CA-9F18-A6D60D0A9E3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33EBFCC-C2A2-4BC4-AA5B-FB4A05396C7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A663E33-AF3F-4306-8FFD-9C15D1CC4C2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91E3AF62-3383-4B67-8140-0AF8B18546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247.43469999999999</c:v>
                </c:pt>
                <c:pt idx="1">
                  <c:v>268.28949999999998</c:v>
                </c:pt>
                <c:pt idx="2">
                  <c:v>151.3416</c:v>
                </c:pt>
                <c:pt idx="3">
                  <c:v>282.38249999999999</c:v>
                </c:pt>
              </c:numCache>
            </c:numRef>
          </c:xVal>
          <c:yVal>
            <c:numRef>
              <c:f>Sheet1!$B$2:$B$5</c:f>
              <c:numCache>
                <c:formatCode>General</c:formatCode>
                <c:ptCount val="4"/>
                <c:pt idx="0">
                  <c:v>0.91800000000000004</c:v>
                </c:pt>
                <c:pt idx="1">
                  <c:v>0.79100000000000004</c:v>
                </c:pt>
                <c:pt idx="2">
                  <c:v>0.81599999999999995</c:v>
                </c:pt>
                <c:pt idx="3">
                  <c:v>6.8179999999999996</c:v>
                </c:pt>
              </c:numCache>
            </c:numRef>
          </c:yVal>
          <c:bubbleSize>
            <c:numRef>
              <c:f>Sheet1!$C$2:$C$5</c:f>
              <c:numCache>
                <c:formatCode>General</c:formatCode>
                <c:ptCount val="4"/>
                <c:pt idx="0">
                  <c:v>75533658</c:v>
                </c:pt>
                <c:pt idx="1">
                  <c:v>40135848</c:v>
                </c:pt>
                <c:pt idx="2">
                  <c:v>26641268</c:v>
                </c:pt>
                <c:pt idx="3">
                  <c:v>530032</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9"/>
          <c:min val="12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5508D7C-06AD-4099-B4E4-9686373DD9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C7C8CA30-B23B-4879-A07F-DFC80E6A599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84E5666E-2F36-48BC-8CAB-6FAF26ED2D0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42FC0E9F-E3A6-4372-9651-BD334E98E33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4AC85993-15A0-4B37-B3E7-3920F5F569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421ED5D5-F90B-4174-AD86-5905978E6A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B4755ED2-3FE6-49D2-B378-F24C3EDDBD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B2CDF83D-2E5D-4607-B2AC-57B35837FC8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325.98270000000002</c:v>
                </c:pt>
                <c:pt idx="1">
                  <c:v>412.82</c:v>
                </c:pt>
                <c:pt idx="2">
                  <c:v>264.61829999999998</c:v>
                </c:pt>
              </c:numCache>
            </c:numRef>
          </c:xVal>
          <c:yVal>
            <c:numRef>
              <c:f>Sheet1!$B$2:$B$4</c:f>
              <c:numCache>
                <c:formatCode>General</c:formatCode>
                <c:ptCount val="3"/>
                <c:pt idx="0">
                  <c:v>0.91300000000000003</c:v>
                </c:pt>
                <c:pt idx="1">
                  <c:v>4.5359999999999996</c:v>
                </c:pt>
                <c:pt idx="2">
                  <c:v>0.65800000000000003</c:v>
                </c:pt>
              </c:numCache>
            </c:numRef>
          </c:yVal>
          <c:bubbleSize>
            <c:numRef>
              <c:f>Sheet1!$C$2:$C$4</c:f>
              <c:numCache>
                <c:formatCode>General</c:formatCode>
                <c:ptCount val="3"/>
                <c:pt idx="0">
                  <c:v>14610870</c:v>
                </c:pt>
                <c:pt idx="1">
                  <c:v>1969977</c:v>
                </c:pt>
                <c:pt idx="2">
                  <c:v>377875</c:v>
                </c:pt>
              </c:numCache>
            </c:numRef>
          </c:bubbleSize>
          <c:bubble3D val="0"/>
          <c:extLst>
            <c:ext xmlns:c15="http://schemas.microsoft.com/office/drawing/2012/chart" uri="{02D57815-91ED-43cb-92C2-25804820EDAC}">
              <c15:datalabelsRange>
                <c15:f>Sheet1!$E$2:$E$10</c15:f>
                <c15:dlblRangeCache>
                  <c:ptCount val="9"/>
                  <c:pt idx="0">
                    <c:v>Banana Boat</c:v>
                  </c:pt>
                  <c:pt idx="1">
                    <c:v>Mustela</c:v>
                  </c:pt>
                  <c:pt idx="2">
                    <c:v>Australian Gold</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95"/>
          <c:min val="21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BAD9C9E0-CE3C-4DEE-9964-D674490DD7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0228E141-55EB-4A40-9974-67D16AC216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4C579D28-E27B-46CE-AE52-BE323229B8A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77C10FF7-E204-4F07-9659-240C4A8CA1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A68B1182-457C-400A-AC55-BACDFEEFD3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017D7384-C3B4-433D-9FAF-722EED23C8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B8670F11-5E9C-4C68-93DC-00BA1295E5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9A06B0D1-A88C-4064-AA99-C28B5ADF9C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234.5549</c:v>
                </c:pt>
              </c:numCache>
            </c:numRef>
          </c:xVal>
          <c:yVal>
            <c:numRef>
              <c:f>Sheet1!$B$2:$B$2</c:f>
              <c:numCache>
                <c:formatCode>General</c:formatCode>
                <c:ptCount val="1"/>
                <c:pt idx="0">
                  <c:v>0.80300000000000005</c:v>
                </c:pt>
              </c:numCache>
            </c:numRef>
          </c:yVal>
          <c:bubbleSize>
            <c:numRef>
              <c:f>Sheet1!$C$2:$C$2</c:f>
              <c:numCache>
                <c:formatCode>General</c:formatCode>
                <c:ptCount val="1"/>
                <c:pt idx="0">
                  <c:v>3247882</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1"/>
          <c:min val="18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2E7BC856-439E-4D0F-9E0A-107EE4BD5F7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9D7B0790-A728-453D-B913-E5712E791D2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BE4E7FCC-F88F-4DD2-AE71-0C10EB7CB09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098080D9-64A3-4AC5-9081-66C8DAC89CC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49CFC47-AFE9-4F61-85CA-855D2F0B6A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6483C976-B57C-4E8D-AA70-87ADFA26D7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FB97AE8A-EAC4-4927-85ED-5B96D63D6D3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BB2B08DB-395B-4E28-9327-B3675A2FA9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221.38740000000001</c:v>
                </c:pt>
              </c:numCache>
            </c:numRef>
          </c:xVal>
          <c:yVal>
            <c:numRef>
              <c:f>Sheet1!$B$2:$B$2</c:f>
              <c:numCache>
                <c:formatCode>General</c:formatCode>
                <c:ptCount val="1"/>
                <c:pt idx="0">
                  <c:v>0.94599999999999995</c:v>
                </c:pt>
              </c:numCache>
            </c:numRef>
          </c:yVal>
          <c:bubbleSize>
            <c:numRef>
              <c:f>Sheet1!$C$2:$C$2</c:f>
              <c:numCache>
                <c:formatCode>General</c:formatCode>
                <c:ptCount val="1"/>
                <c:pt idx="0">
                  <c:v>73722</c:v>
                </c:pt>
              </c:numCache>
            </c:numRef>
          </c:bubbleSize>
          <c:bubble3D val="0"/>
          <c:extLst>
            <c:ext xmlns:c15="http://schemas.microsoft.com/office/drawing/2012/chart" uri="{02D57815-91ED-43cb-92C2-25804820EDAC}">
              <c15:datalabelsRange>
                <c15:f>Sheet1!$E$2:$E$10</c15:f>
                <c15:dlblRangeCache>
                  <c:ptCount val="9"/>
                  <c:pt idx="0">
                    <c:v>Mustela</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6"/>
          <c:min val="17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EED24E-E840-441A-850F-8082EE57157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6E709CC-9B3C-4AF4-BCC9-A8FD6913102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A93E06BE-18DB-4461-A607-45E4EA4E69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D3D311F-5EB8-4E34-B3A3-6B154952C1F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5CC7130C-0ECE-47FF-90DA-079AE9328D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CFA34643-3CD2-4C55-8359-BF9BCBBC882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67D0FB82-89CA-4EC0-8469-365368705F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D26F888A-CF6F-420B-BAE7-C24AC03FEC4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252.66800000000001</c:v>
                </c:pt>
                <c:pt idx="1">
                  <c:v>612.90509999999995</c:v>
                </c:pt>
                <c:pt idx="2">
                  <c:v>219.12639999999999</c:v>
                </c:pt>
                <c:pt idx="3">
                  <c:v>629.18399999999997</c:v>
                </c:pt>
                <c:pt idx="4">
                  <c:v>220.91210000000001</c:v>
                </c:pt>
                <c:pt idx="5">
                  <c:v>665.37490000000003</c:v>
                </c:pt>
                <c:pt idx="6">
                  <c:v>679.58199999999999</c:v>
                </c:pt>
                <c:pt idx="7">
                  <c:v>208.48599999999999</c:v>
                </c:pt>
              </c:numCache>
            </c:numRef>
          </c:xVal>
          <c:yVal>
            <c:numRef>
              <c:f>Sheet1!$B$2:$B$9</c:f>
              <c:numCache>
                <c:formatCode>General</c:formatCode>
                <c:ptCount val="8"/>
                <c:pt idx="0">
                  <c:v>0.71299999999999997</c:v>
                </c:pt>
                <c:pt idx="1">
                  <c:v>2.6619999999999999</c:v>
                </c:pt>
                <c:pt idx="2">
                  <c:v>0.495</c:v>
                </c:pt>
                <c:pt idx="3">
                  <c:v>4.38</c:v>
                </c:pt>
                <c:pt idx="4">
                  <c:v>0.51200000000000001</c:v>
                </c:pt>
                <c:pt idx="5">
                  <c:v>3.778</c:v>
                </c:pt>
                <c:pt idx="6">
                  <c:v>3.1309999999999998</c:v>
                </c:pt>
                <c:pt idx="7">
                  <c:v>1.6639999999999999</c:v>
                </c:pt>
              </c:numCache>
            </c:numRef>
          </c:yVal>
          <c:bubbleSize>
            <c:numRef>
              <c:f>Sheet1!$C$2:$C$9</c:f>
              <c:numCache>
                <c:formatCode>General</c:formatCode>
                <c:ptCount val="8"/>
                <c:pt idx="0">
                  <c:v>712991219</c:v>
                </c:pt>
                <c:pt idx="1">
                  <c:v>560154823</c:v>
                </c:pt>
                <c:pt idx="2">
                  <c:v>338199514</c:v>
                </c:pt>
                <c:pt idx="3">
                  <c:v>334290507</c:v>
                </c:pt>
                <c:pt idx="4">
                  <c:v>289054849</c:v>
                </c:pt>
                <c:pt idx="5">
                  <c:v>240875045</c:v>
                </c:pt>
                <c:pt idx="6">
                  <c:v>199973121</c:v>
                </c:pt>
                <c:pt idx="7">
                  <c:v>12989092</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Hawaiian Tropic</c:v>
                  </c:pt>
                  <c:pt idx="3">
                    <c:v>La Roche-Posay</c:v>
                  </c:pt>
                  <c:pt idx="4">
                    <c:v>Banana Boat</c:v>
                  </c:pt>
                  <c:pt idx="5">
                    <c:v>Eucerin</c:v>
                  </c:pt>
                  <c:pt idx="6">
                    <c:v>Avene</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15"/>
          <c:min val="1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FF243EC-C6D4-4567-9ADB-366CED732D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EA5A576-8401-42F9-B18B-68B48CDB3C1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5B1EE519-B402-4643-A613-9F77FF04318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E6C0E42D-6DD0-4D02-882A-7AE113CD37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9348706E-015C-45A8-B8BD-9B8289D835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8C512670-1157-4261-883F-8975E2B1B7D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CF31F0F9-01F4-4D62-8CC0-913CD83AF5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329F501-8237-46DD-937C-14F756904E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574.96820000000002</c:v>
                </c:pt>
                <c:pt idx="1">
                  <c:v>652.13699999999994</c:v>
                </c:pt>
                <c:pt idx="2">
                  <c:v>698.27750000000003</c:v>
                </c:pt>
                <c:pt idx="3">
                  <c:v>760.58529999999996</c:v>
                </c:pt>
                <c:pt idx="4">
                  <c:v>776.75390000000004</c:v>
                </c:pt>
              </c:numCache>
            </c:numRef>
          </c:xVal>
          <c:yVal>
            <c:numRef>
              <c:f>Sheet1!$B$2:$B$6</c:f>
              <c:numCache>
                <c:formatCode>General</c:formatCode>
                <c:ptCount val="5"/>
                <c:pt idx="0">
                  <c:v>1.4930000000000001</c:v>
                </c:pt>
                <c:pt idx="1">
                  <c:v>0.72499999999999998</c:v>
                </c:pt>
                <c:pt idx="2">
                  <c:v>0.77600000000000002</c:v>
                </c:pt>
                <c:pt idx="3">
                  <c:v>4.1470000000000002</c:v>
                </c:pt>
                <c:pt idx="4">
                  <c:v>0.94099999999999995</c:v>
                </c:pt>
              </c:numCache>
            </c:numRef>
          </c:yVal>
          <c:bubbleSize>
            <c:numRef>
              <c:f>Sheet1!$C$2:$C$6</c:f>
              <c:numCache>
                <c:formatCode>General</c:formatCode>
                <c:ptCount val="5"/>
                <c:pt idx="0">
                  <c:v>22969979</c:v>
                </c:pt>
                <c:pt idx="1">
                  <c:v>21728553</c:v>
                </c:pt>
                <c:pt idx="2">
                  <c:v>3737181</c:v>
                </c:pt>
                <c:pt idx="3">
                  <c:v>2341842</c:v>
                </c:pt>
                <c:pt idx="4">
                  <c:v>602761</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Heliocare</c:v>
                  </c:pt>
                  <c:pt idx="3">
                    <c:v>Vichy</c:v>
                  </c:pt>
                  <c:pt idx="4">
                    <c:v>Avene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32"/>
          <c:min val="46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33F17289-CD88-4C9C-8CCC-630ABC28C8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0D4BC363-4C82-47B0-8946-2B5EF743F24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7FAA5C09-F8CF-4087-B19F-5B5938063D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43DBD09A-3681-4EE2-915B-C416399961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498623AB-986F-4EFD-A42F-065F514717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C30F5860-B729-444E-80A7-94DD04FA5AD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19F59159-33DD-47A1-80C1-7EB7B271E6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DC784E30-36C0-461A-B5D9-9A1EA049A5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626.56700000000001</c:v>
                </c:pt>
                <c:pt idx="1">
                  <c:v>681.67589999999996</c:v>
                </c:pt>
                <c:pt idx="2">
                  <c:v>684.12149999999997</c:v>
                </c:pt>
                <c:pt idx="3">
                  <c:v>728.54459999999995</c:v>
                </c:pt>
                <c:pt idx="4">
                  <c:v>322.411</c:v>
                </c:pt>
                <c:pt idx="5">
                  <c:v>627.55100000000004</c:v>
                </c:pt>
                <c:pt idx="6">
                  <c:v>745.46540000000005</c:v>
                </c:pt>
                <c:pt idx="7">
                  <c:v>778.24239999999998</c:v>
                </c:pt>
              </c:numCache>
            </c:numRef>
          </c:xVal>
          <c:yVal>
            <c:numRef>
              <c:f>Sheet1!$B$2:$B$9</c:f>
              <c:numCache>
                <c:formatCode>General</c:formatCode>
                <c:ptCount val="8"/>
                <c:pt idx="0">
                  <c:v>1.4990000000000001</c:v>
                </c:pt>
                <c:pt idx="1">
                  <c:v>0.88600000000000001</c:v>
                </c:pt>
                <c:pt idx="2">
                  <c:v>1.492</c:v>
                </c:pt>
                <c:pt idx="3">
                  <c:v>1.0069999999999999</c:v>
                </c:pt>
                <c:pt idx="4">
                  <c:v>0.42899999999999999</c:v>
                </c:pt>
                <c:pt idx="5">
                  <c:v>1.5289999999999999</c:v>
                </c:pt>
                <c:pt idx="6">
                  <c:v>2.7610000000000001</c:v>
                </c:pt>
                <c:pt idx="7">
                  <c:v>0.65700000000000003</c:v>
                </c:pt>
              </c:numCache>
            </c:numRef>
          </c:yVal>
          <c:bubbleSize>
            <c:numRef>
              <c:f>Sheet1!$C$2:$C$9</c:f>
              <c:numCache>
                <c:formatCode>General</c:formatCode>
                <c:ptCount val="8"/>
                <c:pt idx="0">
                  <c:v>236836703</c:v>
                </c:pt>
                <c:pt idx="1">
                  <c:v>115896495</c:v>
                </c:pt>
                <c:pt idx="2">
                  <c:v>79984060</c:v>
                </c:pt>
                <c:pt idx="3">
                  <c:v>77229369</c:v>
                </c:pt>
                <c:pt idx="4">
                  <c:v>58967363</c:v>
                </c:pt>
                <c:pt idx="5">
                  <c:v>44488346</c:v>
                </c:pt>
                <c:pt idx="6">
                  <c:v>42071086</c:v>
                </c:pt>
                <c:pt idx="7">
                  <c:v>39507474</c:v>
                </c:pt>
              </c:numCache>
            </c:numRef>
          </c:bubbleSize>
          <c:bubble3D val="0"/>
          <c:extLst>
            <c:ext xmlns:c15="http://schemas.microsoft.com/office/drawing/2012/chart" uri="{02D57815-91ED-43cb-92C2-25804820EDAC}">
              <c15:datalabelsRange>
                <c15:f>Sheet1!$E$2:$E$10</c15:f>
                <c15:dlblRangeCache>
                  <c:ptCount val="9"/>
                  <c:pt idx="0">
                    <c:v>Isdin</c:v>
                  </c:pt>
                  <c:pt idx="1">
                    <c:v>Avene</c:v>
                  </c:pt>
                  <c:pt idx="2">
                    <c:v>La Roche-Posay</c:v>
                  </c:pt>
                  <c:pt idx="3">
                    <c:v>Eucerin</c:v>
                  </c:pt>
                  <c:pt idx="4">
                    <c:v>Neutrogena</c:v>
                  </c:pt>
                  <c:pt idx="5">
                    <c:v>Heliocare</c:v>
                  </c:pt>
                  <c:pt idx="6">
                    <c:v>Photoderm</c:v>
                  </c:pt>
                  <c:pt idx="7">
                    <c:v>Vichy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34"/>
          <c:min val="25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D5789F7-F6B1-4564-8BDF-FE8249168F0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EBEA1744-200B-4DDA-BF90-4CDF4D4360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E46CFEA5-AC95-46C3-92C0-CC7BE5D4FD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99FF02E0-0115-4E8F-92BC-E9065050FF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71-46D6-BBFE-7C00E0D51738}"/>
                </c:ext>
              </c:extLst>
            </c:dLbl>
            <c:dLbl>
              <c:idx val="5"/>
              <c:tx>
                <c:rich>
                  <a:bodyPr/>
                  <a:lstStyle/>
                  <a:p>
                    <a:fld id="{D670B524-84A9-414D-B94D-DB78C6B6FB0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71-46D6-BBFE-7C00E0D51738}"/>
                </c:ext>
              </c:extLst>
            </c:dLbl>
            <c:dLbl>
              <c:idx val="6"/>
              <c:tx>
                <c:rich>
                  <a:bodyPr/>
                  <a:lstStyle/>
                  <a:p>
                    <a:fld id="{DD050640-D746-4542-BF24-FF13CBA07A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C507B59E-1A41-45E3-A703-BA3F9B7D96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EE67CE0-62CD-46A3-B038-D2574664FC0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629.39239999999995</c:v>
                </c:pt>
                <c:pt idx="1">
                  <c:v>646.77200000000005</c:v>
                </c:pt>
                <c:pt idx="2">
                  <c:v>772.65</c:v>
                </c:pt>
                <c:pt idx="3">
                  <c:v>639.43899999999996</c:v>
                </c:pt>
                <c:pt idx="4">
                  <c:v>619.71360000000004</c:v>
                </c:pt>
                <c:pt idx="5">
                  <c:v>658.16420000000005</c:v>
                </c:pt>
              </c:numCache>
            </c:numRef>
          </c:xVal>
          <c:yVal>
            <c:numRef>
              <c:f>Sheet1!$B$2:$B$7</c:f>
              <c:numCache>
                <c:formatCode>General</c:formatCode>
                <c:ptCount val="6"/>
                <c:pt idx="0">
                  <c:v>0.91700000000000004</c:v>
                </c:pt>
                <c:pt idx="1">
                  <c:v>0.96099999999999997</c:v>
                </c:pt>
                <c:pt idx="2">
                  <c:v>1.2529999999999999</c:v>
                </c:pt>
                <c:pt idx="3">
                  <c:v>0.92600000000000005</c:v>
                </c:pt>
                <c:pt idx="4">
                  <c:v>0.91100000000000003</c:v>
                </c:pt>
                <c:pt idx="5">
                  <c:v>1.45</c:v>
                </c:pt>
              </c:numCache>
            </c:numRef>
          </c:yVal>
          <c:bubbleSize>
            <c:numRef>
              <c:f>Sheet1!$C$2:$C$7</c:f>
              <c:numCache>
                <c:formatCode>General</c:formatCode>
                <c:ptCount val="6"/>
                <c:pt idx="0">
                  <c:v>120217088</c:v>
                </c:pt>
                <c:pt idx="1">
                  <c:v>55895332</c:v>
                </c:pt>
                <c:pt idx="2">
                  <c:v>51773732</c:v>
                </c:pt>
                <c:pt idx="3">
                  <c:v>23370856</c:v>
                </c:pt>
                <c:pt idx="4">
                  <c:v>16949787</c:v>
                </c:pt>
                <c:pt idx="5">
                  <c:v>15586645</c:v>
                </c:pt>
              </c:numCache>
            </c:numRef>
          </c:bubbleSize>
          <c:bubble3D val="0"/>
          <c:extLst>
            <c:ext xmlns:c15="http://schemas.microsoft.com/office/drawing/2012/chart" uri="{02D57815-91ED-43cb-92C2-25804820EDAC}">
              <c15:datalabelsRange>
                <c15:f>Sheet1!$E$2:$E$10</c15:f>
                <c15:dlblRangeCache>
                  <c:ptCount val="9"/>
                  <c:pt idx="0">
                    <c:v>La Roche-Posay</c:v>
                  </c:pt>
                  <c:pt idx="1">
                    <c:v>Isdin</c:v>
                  </c:pt>
                  <c:pt idx="2">
                    <c:v>Avene</c:v>
                  </c:pt>
                  <c:pt idx="3">
                    <c:v>Heliocare</c:v>
                  </c:pt>
                  <c:pt idx="4">
                    <c:v>Eucerin</c:v>
                  </c:pt>
                  <c:pt idx="5">
                    <c:v>Photoderm</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27"/>
          <c:min val="49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89D0982F-B03F-4767-9918-E07FC81CFA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9408089F-A35D-4841-A072-6D444D5B16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1A600BF5-0A23-408E-BB43-98DA89B58A8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9D6A73F7-49B6-4C58-BEC2-15A51D0F3D5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D8CA-4C16-90F6-A0D9A3D8DA8E}"/>
                </c:ext>
              </c:extLst>
            </c:dLbl>
            <c:dLbl>
              <c:idx val="5"/>
              <c:tx>
                <c:rich>
                  <a:bodyPr/>
                  <a:lstStyle/>
                  <a:p>
                    <a:fld id="{CFDFAC36-DBD8-4F28-AD2F-9681D1942B8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D8CA-4C16-90F6-A0D9A3D8DA8E}"/>
                </c:ext>
              </c:extLst>
            </c:dLbl>
            <c:dLbl>
              <c:idx val="6"/>
              <c:tx>
                <c:rich>
                  <a:bodyPr/>
                  <a:lstStyle/>
                  <a:p>
                    <a:fld id="{1021B0E7-4A8C-4F5D-8367-F0D2A487B3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ACA2BEFC-A676-4138-B803-7732D040B33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024ADAA5-7739-4DD2-9AA1-7769BDC9AD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640.50599999999997</c:v>
                </c:pt>
                <c:pt idx="1">
                  <c:v>648.19640000000004</c:v>
                </c:pt>
                <c:pt idx="2">
                  <c:v>586.74339999999995</c:v>
                </c:pt>
                <c:pt idx="3">
                  <c:v>661.21299999999997</c:v>
                </c:pt>
                <c:pt idx="4">
                  <c:v>786.29650000000004</c:v>
                </c:pt>
                <c:pt idx="5">
                  <c:v>523.94230000000005</c:v>
                </c:pt>
              </c:numCache>
            </c:numRef>
          </c:xVal>
          <c:yVal>
            <c:numRef>
              <c:f>Sheet1!$B$2:$B$7</c:f>
              <c:numCache>
                <c:formatCode>General</c:formatCode>
                <c:ptCount val="6"/>
                <c:pt idx="0">
                  <c:v>0.48799999999999999</c:v>
                </c:pt>
                <c:pt idx="1">
                  <c:v>2.4420000000000002</c:v>
                </c:pt>
                <c:pt idx="2">
                  <c:v>2.2029999999999998</c:v>
                </c:pt>
                <c:pt idx="3">
                  <c:v>2.2400000000000002</c:v>
                </c:pt>
                <c:pt idx="4">
                  <c:v>4.9870000000000001</c:v>
                </c:pt>
                <c:pt idx="5">
                  <c:v>0.98</c:v>
                </c:pt>
              </c:numCache>
            </c:numRef>
          </c:yVal>
          <c:bubbleSize>
            <c:numRef>
              <c:f>Sheet1!$C$2:$C$7</c:f>
              <c:numCache>
                <c:formatCode>General</c:formatCode>
                <c:ptCount val="6"/>
                <c:pt idx="0">
                  <c:v>88726737</c:v>
                </c:pt>
                <c:pt idx="1">
                  <c:v>69410170</c:v>
                </c:pt>
                <c:pt idx="2">
                  <c:v>51697378</c:v>
                </c:pt>
                <c:pt idx="3">
                  <c:v>21966819</c:v>
                </c:pt>
                <c:pt idx="4">
                  <c:v>10846174</c:v>
                </c:pt>
                <c:pt idx="5">
                  <c:v>4515335</c:v>
                </c:pt>
              </c:numCache>
            </c:numRef>
          </c:bubbleSize>
          <c:bubble3D val="0"/>
          <c:extLst>
            <c:ext xmlns:c15="http://schemas.microsoft.com/office/drawing/2012/chart" uri="{02D57815-91ED-43cb-92C2-25804820EDAC}">
              <c15:datalabelsRange>
                <c15:f>Sheet1!$E$2:$E$10</c15:f>
                <c15:dlblRangeCache>
                  <c:ptCount val="9"/>
                  <c:pt idx="0">
                    <c:v>Isdin</c:v>
                  </c:pt>
                  <c:pt idx="1">
                    <c:v>Eucerin</c:v>
                  </c:pt>
                  <c:pt idx="2">
                    <c:v>La Roche-Posay</c:v>
                  </c:pt>
                  <c:pt idx="3">
                    <c:v>Heliocare</c:v>
                  </c:pt>
                  <c:pt idx="4">
                    <c:v>Photoderm</c:v>
                  </c:pt>
                  <c:pt idx="5">
                    <c:v>Cetaphil</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44"/>
          <c:min val="41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D7B3BCA2-CB63-4DDC-B6F4-88B190810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3851D92-8E21-4F2B-9641-86ADF8DA637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1A0EA4CE-38E5-4C6D-9F82-1F94C157B7F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31DB1ACC-1871-44E3-B3B4-AF6104FBD6C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B70D317-C5F5-4C2D-99D1-846896679F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F8D7A42B-CB58-408A-912D-94F2D92BA6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ED9F67D-1DF8-43A5-BE46-56A79C48E5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5624425-1123-4FD4-A051-431D0A7316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693.9</c:v>
                </c:pt>
                <c:pt idx="1">
                  <c:v>831.80759999999998</c:v>
                </c:pt>
              </c:numCache>
            </c:numRef>
          </c:xVal>
          <c:yVal>
            <c:numRef>
              <c:f>Sheet1!$B$2:$B$3</c:f>
              <c:numCache>
                <c:formatCode>General</c:formatCode>
                <c:ptCount val="2"/>
                <c:pt idx="0">
                  <c:v>0.88400000000000001</c:v>
                </c:pt>
                <c:pt idx="1">
                  <c:v>2.4860000000000002</c:v>
                </c:pt>
              </c:numCache>
            </c:numRef>
          </c:yVal>
          <c:bubbleSize>
            <c:numRef>
              <c:f>Sheet1!$C$2:$C$3</c:f>
              <c:numCache>
                <c:formatCode>General</c:formatCode>
                <c:ptCount val="2"/>
                <c:pt idx="0">
                  <c:v>31886093</c:v>
                </c:pt>
                <c:pt idx="1">
                  <c:v>6997997</c:v>
                </c:pt>
              </c:numCache>
            </c:numRef>
          </c:bubbleSize>
          <c:bubble3D val="0"/>
          <c:extLst>
            <c:ext xmlns:c15="http://schemas.microsoft.com/office/drawing/2012/chart" uri="{02D57815-91ED-43cb-92C2-25804820EDAC}">
              <c15:datalabelsRange>
                <c15:f>Sheet1!$E$2:$E$10</c15:f>
                <c15:dlblRangeCache>
                  <c:ptCount val="9"/>
                  <c:pt idx="0">
                    <c:v>Eucerin</c:v>
                  </c:pt>
                  <c:pt idx="1">
                    <c:v>Photoderm</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998"/>
          <c:min val="55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F6FE0F88-CA53-42FC-8785-B718A5D6DD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D5651BB9-147D-4AF4-A18F-D05676B441B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9D27B94E-A022-4868-A8AC-3669DA3F0F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EFC9EB8D-A832-4442-B974-EFD53169989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48EF-49EC-8B4D-EC25A4464CE3}"/>
                </c:ext>
              </c:extLst>
            </c:dLbl>
            <c:dLbl>
              <c:idx val="5"/>
              <c:tx>
                <c:rich>
                  <a:bodyPr/>
                  <a:lstStyle/>
                  <a:p>
                    <a:fld id="{AA1D0804-EAB6-46ED-B68F-BC60DBC1B8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48EF-49EC-8B4D-EC25A4464CE3}"/>
                </c:ext>
              </c:extLst>
            </c:dLbl>
            <c:dLbl>
              <c:idx val="6"/>
              <c:tx>
                <c:rich>
                  <a:bodyPr/>
                  <a:lstStyle/>
                  <a:p>
                    <a:fld id="{F0E31F2A-301D-470F-A0FE-4BF8B2F2BBE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48EF-49EC-8B4D-EC25A4464CE3}"/>
                </c:ext>
              </c:extLst>
            </c:dLbl>
            <c:dLbl>
              <c:idx val="7"/>
              <c:tx>
                <c:rich>
                  <a:bodyPr/>
                  <a:lstStyle/>
                  <a:p>
                    <a:fld id="{3E0725EE-C3AE-423A-BF2E-654DE3B7DE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7-48EF-49EC-8B4D-EC25A4464CE3}"/>
                </c:ext>
              </c:extLst>
            </c:dLbl>
            <c:dLbl>
              <c:idx val="8"/>
              <c:tx>
                <c:rich>
                  <a:bodyPr/>
                  <a:lstStyle/>
                  <a:p>
                    <a:fld id="{CAC887A7-3203-416E-ACD0-22119E94224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637.64200000000005</c:v>
                </c:pt>
                <c:pt idx="1">
                  <c:v>877.44539999999995</c:v>
                </c:pt>
                <c:pt idx="2">
                  <c:v>614.92139999999995</c:v>
                </c:pt>
                <c:pt idx="3">
                  <c:v>524.34870000000001</c:v>
                </c:pt>
                <c:pt idx="4">
                  <c:v>231.5067</c:v>
                </c:pt>
                <c:pt idx="5">
                  <c:v>797.26059999999995</c:v>
                </c:pt>
                <c:pt idx="6">
                  <c:v>885.49980000000005</c:v>
                </c:pt>
                <c:pt idx="7">
                  <c:v>804.7115</c:v>
                </c:pt>
              </c:numCache>
            </c:numRef>
          </c:xVal>
          <c:yVal>
            <c:numRef>
              <c:f>Sheet1!$B$2:$B$9</c:f>
              <c:numCache>
                <c:formatCode>General</c:formatCode>
                <c:ptCount val="8"/>
                <c:pt idx="0">
                  <c:v>1.5169999999999999</c:v>
                </c:pt>
                <c:pt idx="1">
                  <c:v>1.6479999999999999</c:v>
                </c:pt>
                <c:pt idx="2">
                  <c:v>0.48199999999999998</c:v>
                </c:pt>
                <c:pt idx="3">
                  <c:v>0.78400000000000003</c:v>
                </c:pt>
                <c:pt idx="4">
                  <c:v>1.18</c:v>
                </c:pt>
                <c:pt idx="5">
                  <c:v>0.87</c:v>
                </c:pt>
                <c:pt idx="6">
                  <c:v>0.872</c:v>
                </c:pt>
                <c:pt idx="7">
                  <c:v>0.85</c:v>
                </c:pt>
              </c:numCache>
            </c:numRef>
          </c:yVal>
          <c:bubbleSize>
            <c:numRef>
              <c:f>Sheet1!$C$2:$C$9</c:f>
              <c:numCache>
                <c:formatCode>General</c:formatCode>
                <c:ptCount val="8"/>
                <c:pt idx="0">
                  <c:v>13405148</c:v>
                </c:pt>
                <c:pt idx="1">
                  <c:v>8344506</c:v>
                </c:pt>
                <c:pt idx="2">
                  <c:v>7937406</c:v>
                </c:pt>
                <c:pt idx="3">
                  <c:v>7648674</c:v>
                </c:pt>
                <c:pt idx="4">
                  <c:v>6738929</c:v>
                </c:pt>
                <c:pt idx="5">
                  <c:v>6171594</c:v>
                </c:pt>
                <c:pt idx="6">
                  <c:v>2581232</c:v>
                </c:pt>
                <c:pt idx="7">
                  <c:v>2256411</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Avene</c:v>
                  </c:pt>
                  <c:pt idx="3">
                    <c:v>Cetaphil</c:v>
                  </c:pt>
                  <c:pt idx="4">
                    <c:v>Loreal Paris</c:v>
                  </c:pt>
                  <c:pt idx="5">
                    <c:v>Eucerin</c:v>
                  </c:pt>
                  <c:pt idx="6">
                    <c:v>Photoderm</c:v>
                  </c:pt>
                  <c:pt idx="7">
                    <c:v>Vichy</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063"/>
          <c:min val="18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75F70749-1CA1-416D-B4B1-041DE2A7BD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C1254A80-6D84-4B19-9A89-4BBCD352B4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9DEEDA68-F872-4A52-B04A-23CDAB36D1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EFC33292-B239-486B-A954-7CD583D759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23389231-B35F-4436-8DFA-18D7EBDC2E9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365409C3-39A7-48BE-89A7-ABBECC4E6F6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EF6AC605-7E64-4420-880E-9C756C3D599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86B6779C-CBEF-4D8B-BAFF-0C847DA946F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648.63059999999996</c:v>
                </c:pt>
                <c:pt idx="1">
                  <c:v>331.2047</c:v>
                </c:pt>
                <c:pt idx="2">
                  <c:v>721.35090000000002</c:v>
                </c:pt>
              </c:numCache>
            </c:numRef>
          </c:xVal>
          <c:yVal>
            <c:numRef>
              <c:f>Sheet1!$B$2:$B$4</c:f>
              <c:numCache>
                <c:formatCode>General</c:formatCode>
                <c:ptCount val="3"/>
                <c:pt idx="0">
                  <c:v>0.748</c:v>
                </c:pt>
                <c:pt idx="1">
                  <c:v>1.484</c:v>
                </c:pt>
                <c:pt idx="2">
                  <c:v>1.32</c:v>
                </c:pt>
              </c:numCache>
            </c:numRef>
          </c:yVal>
          <c:bubbleSize>
            <c:numRef>
              <c:f>Sheet1!$C$2:$C$4</c:f>
              <c:numCache>
                <c:formatCode>General</c:formatCode>
                <c:ptCount val="3"/>
                <c:pt idx="0">
                  <c:v>4895215</c:v>
                </c:pt>
                <c:pt idx="1">
                  <c:v>2831469</c:v>
                </c:pt>
                <c:pt idx="2">
                  <c:v>2783693</c:v>
                </c:pt>
              </c:numCache>
            </c:numRef>
          </c:bubbleSize>
          <c:bubble3D val="0"/>
          <c:extLst>
            <c:ext xmlns:c15="http://schemas.microsoft.com/office/drawing/2012/chart" uri="{02D57815-91ED-43cb-92C2-25804820EDAC}">
              <c15:datalabelsRange>
                <c15:f>Sheet1!$E$2:$E$10</c15:f>
                <c15:dlblRangeCache>
                  <c:ptCount val="9"/>
                  <c:pt idx="0">
                    <c:v>Isdin</c:v>
                  </c:pt>
                  <c:pt idx="1">
                    <c:v>Eclipsol</c:v>
                  </c:pt>
                  <c:pt idx="2">
                    <c:v>La Roche-Posay</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66"/>
          <c:min val="26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B65FDF2D-0022-4A98-BCEF-2E8FEBF478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774F90FA-49A3-47CD-9AE3-DBE39A372C6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88E08F43-78E4-44D3-9B0D-9EEAF08FDE1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484C7576-6558-49E1-9C34-6343257B1C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0F5B7356-10F0-4B4B-B29F-AA127867F66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C6AD6967-D076-4A97-AC87-9A2D0A1C9F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2D64BF38-A79C-4F2C-B19C-D7F8C36857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157B5686-D82A-4087-A60F-9E45EB3DC3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750.1001</c:v>
                </c:pt>
                <c:pt idx="1">
                  <c:v>1110.2319</c:v>
                </c:pt>
                <c:pt idx="2">
                  <c:v>631.07150000000001</c:v>
                </c:pt>
              </c:numCache>
            </c:numRef>
          </c:xVal>
          <c:yVal>
            <c:numRef>
              <c:f>Sheet1!$B$2:$B$4</c:f>
              <c:numCache>
                <c:formatCode>General</c:formatCode>
                <c:ptCount val="3"/>
                <c:pt idx="0">
                  <c:v>0.88900000000000001</c:v>
                </c:pt>
                <c:pt idx="1">
                  <c:v>1.837</c:v>
                </c:pt>
                <c:pt idx="2">
                  <c:v>1.677</c:v>
                </c:pt>
              </c:numCache>
            </c:numRef>
          </c:yVal>
          <c:bubbleSize>
            <c:numRef>
              <c:f>Sheet1!$C$2:$C$4</c:f>
              <c:numCache>
                <c:formatCode>General</c:formatCode>
                <c:ptCount val="3"/>
                <c:pt idx="0">
                  <c:v>20864033</c:v>
                </c:pt>
                <c:pt idx="1">
                  <c:v>3767017</c:v>
                </c:pt>
                <c:pt idx="2">
                  <c:v>2206857</c:v>
                </c:pt>
              </c:numCache>
            </c:numRef>
          </c:bubbleSize>
          <c:bubble3D val="0"/>
          <c:extLst>
            <c:ext xmlns:c15="http://schemas.microsoft.com/office/drawing/2012/chart" uri="{02D57815-91ED-43cb-92C2-25804820EDAC}">
              <c15:datalabelsRange>
                <c15:f>Sheet1!$E$2:$E$10</c15:f>
                <c15:dlblRangeCache>
                  <c:ptCount val="9"/>
                  <c:pt idx="0">
                    <c:v>Photoderm</c:v>
                  </c:pt>
                  <c:pt idx="1">
                    <c:v>La Roche-Posay</c:v>
                  </c:pt>
                  <c:pt idx="2">
                    <c:v>Genove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332"/>
          <c:min val="50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02A12390-5F95-439B-90E7-B845CAAB50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D4BCA94A-E3DD-4630-84DB-3DE95A2F34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7E78A9C6-42FE-450B-B65D-8CFF203B92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7629B36C-8113-488C-94B8-0C8739CE3A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59BA8083-743A-4ECA-8A9D-06B7223000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01F7C2B-2173-4AF1-AAF7-44D59376273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9FCDFA8F-F522-4B78-9B21-ED0CF6D7F92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6A2E7182-B143-48BD-9F69-E8AA672318F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489.36520000000002</c:v>
                </c:pt>
              </c:numCache>
            </c:numRef>
          </c:xVal>
          <c:yVal>
            <c:numRef>
              <c:f>Sheet1!$B$2:$B$2</c:f>
              <c:numCache>
                <c:formatCode>General</c:formatCode>
                <c:ptCount val="1"/>
                <c:pt idx="0">
                  <c:v>1</c:v>
                </c:pt>
              </c:numCache>
            </c:numRef>
          </c:yVal>
          <c:bubbleSize>
            <c:numRef>
              <c:f>Sheet1!$C$2:$C$2</c:f>
              <c:numCache>
                <c:formatCode>General</c:formatCode>
                <c:ptCount val="1"/>
                <c:pt idx="0">
                  <c:v>30527089</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87"/>
          <c:min val="39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C4DD8842-22A0-4FB6-BCAB-2CA908DA163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73069C3F-EAA1-4194-82BC-4558704B9A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0E8B0BA1-172E-4C40-A7C9-2A52E10DEC0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F2D15400-8CA9-44CD-9055-CF4E5589A2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B816D72B-5947-40CF-95E7-C1EFCA0789B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30E5A46D-18BE-4D44-913A-71F026C411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CF7D0842-A950-4F8D-A703-6BA9A69361B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33AAC26A-4860-46DE-B61E-989287CA3A7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291.24880000000002</c:v>
                </c:pt>
                <c:pt idx="1">
                  <c:v>84.300399999999996</c:v>
                </c:pt>
              </c:numCache>
            </c:numRef>
          </c:xVal>
          <c:yVal>
            <c:numRef>
              <c:f>Sheet1!$B$2:$B$3</c:f>
              <c:numCache>
                <c:formatCode>General</c:formatCode>
                <c:ptCount val="2"/>
                <c:pt idx="0">
                  <c:v>1.1060000000000001</c:v>
                </c:pt>
                <c:pt idx="1">
                  <c:v>0.499</c:v>
                </c:pt>
              </c:numCache>
            </c:numRef>
          </c:yVal>
          <c:bubbleSize>
            <c:numRef>
              <c:f>Sheet1!$C$2:$C$3</c:f>
              <c:numCache>
                <c:formatCode>General</c:formatCode>
                <c:ptCount val="2"/>
                <c:pt idx="0">
                  <c:v>15642972</c:v>
                </c:pt>
                <c:pt idx="1">
                  <c:v>2486271</c:v>
                </c:pt>
              </c:numCache>
            </c:numRef>
          </c:bubbleSize>
          <c:bubble3D val="0"/>
          <c:extLst>
            <c:ext xmlns:c15="http://schemas.microsoft.com/office/drawing/2012/chart" uri="{02D57815-91ED-43cb-92C2-25804820EDAC}">
              <c15:datalabelsRange>
                <c15:f>Sheet1!$E$2:$E$10</c15:f>
                <c15:dlblRangeCache>
                  <c:ptCount val="9"/>
                  <c:pt idx="0">
                    <c:v>Banana Boat</c:v>
                  </c:pt>
                  <c:pt idx="1">
                    <c:v>Caribbean Beach</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49"/>
          <c:min val="6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B2D12A39-7135-46A5-A449-55F3D5EFB8B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9AC7624A-7249-489C-AFC3-2FC47E05A5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FB9502DA-D103-43C7-8B4A-4C8FD87E39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F657F05C-08A5-47D8-A4C4-A19AFADBD1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05062901-8FC8-436E-9285-F46FB16803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AF18DB61-98B1-4F36-8144-E0202ABE6D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F433850F-844B-492D-A8A4-CFEF97E05F8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95793BA-82D0-42BE-AC85-7A01F33EE4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621.58029999999997</c:v>
                </c:pt>
                <c:pt idx="1">
                  <c:v>640.02089999999998</c:v>
                </c:pt>
                <c:pt idx="2">
                  <c:v>685.56870000000004</c:v>
                </c:pt>
                <c:pt idx="3">
                  <c:v>284.22660000000002</c:v>
                </c:pt>
                <c:pt idx="4">
                  <c:v>702.84829999999999</c:v>
                </c:pt>
                <c:pt idx="5">
                  <c:v>251.89150000000001</c:v>
                </c:pt>
                <c:pt idx="6">
                  <c:v>204.7139</c:v>
                </c:pt>
                <c:pt idx="7">
                  <c:v>282.38249999999999</c:v>
                </c:pt>
              </c:numCache>
            </c:numRef>
          </c:xVal>
          <c:yVal>
            <c:numRef>
              <c:f>Sheet1!$B$2:$B$9</c:f>
              <c:numCache>
                <c:formatCode>General</c:formatCode>
                <c:ptCount val="8"/>
                <c:pt idx="0">
                  <c:v>1.554</c:v>
                </c:pt>
                <c:pt idx="1">
                  <c:v>2.609</c:v>
                </c:pt>
                <c:pt idx="2">
                  <c:v>2.2949999999999999</c:v>
                </c:pt>
                <c:pt idx="3">
                  <c:v>0.496</c:v>
                </c:pt>
                <c:pt idx="4">
                  <c:v>1.877</c:v>
                </c:pt>
                <c:pt idx="5">
                  <c:v>0.29899999999999999</c:v>
                </c:pt>
                <c:pt idx="6">
                  <c:v>0.33400000000000002</c:v>
                </c:pt>
                <c:pt idx="7">
                  <c:v>2.6850000000000001</c:v>
                </c:pt>
              </c:numCache>
            </c:numRef>
          </c:yVal>
          <c:bubbleSize>
            <c:numRef>
              <c:f>Sheet1!$C$2:$C$9</c:f>
              <c:numCache>
                <c:formatCode>General</c:formatCode>
                <c:ptCount val="8"/>
                <c:pt idx="0">
                  <c:v>452020654</c:v>
                </c:pt>
                <c:pt idx="1">
                  <c:v>289763721</c:v>
                </c:pt>
                <c:pt idx="2">
                  <c:v>201647013</c:v>
                </c:pt>
                <c:pt idx="3">
                  <c:v>187539514</c:v>
                </c:pt>
                <c:pt idx="4">
                  <c:v>176210394</c:v>
                </c:pt>
                <c:pt idx="5">
                  <c:v>91049215</c:v>
                </c:pt>
                <c:pt idx="6">
                  <c:v>83479659</c:v>
                </c:pt>
                <c:pt idx="7">
                  <c:v>530032</c:v>
                </c:pt>
              </c:numCache>
            </c:numRef>
          </c:bubbleSize>
          <c:bubble3D val="0"/>
          <c:extLst>
            <c:ext xmlns:c15="http://schemas.microsoft.com/office/drawing/2012/chart" uri="{02D57815-91ED-43cb-92C2-25804820EDAC}">
              <c15:datalabelsRange>
                <c15:f>Sheet1!$E$2:$E$10</c15:f>
                <c15:dlblRangeCache>
                  <c:ptCount val="9"/>
                  <c:pt idx="0">
                    <c:v>Isdin</c:v>
                  </c:pt>
                  <c:pt idx="1">
                    <c:v>La Roche-Posay</c:v>
                  </c:pt>
                  <c:pt idx="2">
                    <c:v>Eucerin</c:v>
                  </c:pt>
                  <c:pt idx="3">
                    <c:v>Nivea</c:v>
                  </c:pt>
                  <c:pt idx="4">
                    <c:v>Avene</c:v>
                  </c:pt>
                  <c:pt idx="5">
                    <c:v>Hawaiian Tropic</c:v>
                  </c:pt>
                  <c:pt idx="6">
                    <c:v>Banana Boat</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843"/>
          <c:min val="16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E8BB5939-1B60-4F3D-9BAF-88269E1870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3C922255-D62C-472C-8D3E-59258BE6286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EB363052-5745-477B-BBFB-77FA9B788A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12C1D97C-869F-41C0-8043-7538B3C26D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CE46C254-1A8C-4B3A-9DB0-630A03B7332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75DFF803-75C2-457C-A1BD-07AF014A025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20A95F9E-D6E2-4160-BD92-2EC16B00AC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E6795205-34A2-498C-A879-C8C6F58EF1D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209.71090000000001</c:v>
                </c:pt>
                <c:pt idx="1">
                  <c:v>323.12200000000001</c:v>
                </c:pt>
              </c:numCache>
            </c:numRef>
          </c:xVal>
          <c:yVal>
            <c:numRef>
              <c:f>Sheet1!$B$2:$B$3</c:f>
              <c:numCache>
                <c:formatCode>General</c:formatCode>
                <c:ptCount val="2"/>
                <c:pt idx="0">
                  <c:v>0.96899999999999997</c:v>
                </c:pt>
                <c:pt idx="1">
                  <c:v>1.097</c:v>
                </c:pt>
              </c:numCache>
            </c:numRef>
          </c:yVal>
          <c:bubbleSize>
            <c:numRef>
              <c:f>Sheet1!$C$2:$C$3</c:f>
              <c:numCache>
                <c:formatCode>General</c:formatCode>
                <c:ptCount val="2"/>
                <c:pt idx="0">
                  <c:v>23517403</c:v>
                </c:pt>
                <c:pt idx="1">
                  <c:v>8644807</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88"/>
          <c:min val="16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D3D1B306-DDBB-4D45-9206-C9C1E2CC4A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C0D29448-8714-4F79-8555-48CDBEC0962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F2D4E784-A5C6-4FAF-A665-D3E7F04CF5E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9C0165B1-4510-4B9C-8E07-36037062BBE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69E2C186-CE7B-450F-85DD-5C274310A2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F028461A-9656-4159-B623-B47B5BBAC52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8336F30-4399-49F1-979C-8D4E50F232B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A6E5A29A-62A5-4962-8220-9E76E2CFA9E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125.6639</c:v>
                </c:pt>
              </c:numCache>
            </c:numRef>
          </c:xVal>
          <c:yVal>
            <c:numRef>
              <c:f>Sheet1!$B$2:$B$2</c:f>
              <c:numCache>
                <c:formatCode>General</c:formatCode>
                <c:ptCount val="1"/>
                <c:pt idx="0">
                  <c:v>0.998</c:v>
                </c:pt>
              </c:numCache>
            </c:numRef>
          </c:yVal>
          <c:bubbleSize>
            <c:numRef>
              <c:f>Sheet1!$C$2:$C$2</c:f>
              <c:numCache>
                <c:formatCode>General</c:formatCode>
                <c:ptCount val="1"/>
                <c:pt idx="0">
                  <c:v>9707911</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151"/>
          <c:min val="10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5B8A0075-6983-4C4D-B595-C050E7FE1F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F52BBBE6-D7DE-4CAE-AD42-099744EF91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C0C66E0F-62B2-499C-A4BB-A80054E9D7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81DF4DE6-1557-4B06-8774-9A0646ED5AA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AB212C6D-8A22-4076-BC77-E6E38A92CA1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0D7A12E6-8AFA-41AE-9A4E-32F4FF8782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64F852B-D60A-48C2-9A0E-53D91595B49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7ACC6BF-A337-4E2D-A815-E85B3DC16C0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268.09210000000002</c:v>
                </c:pt>
              </c:numCache>
            </c:numRef>
          </c:xVal>
          <c:yVal>
            <c:numRef>
              <c:f>Sheet1!$B$2:$B$2</c:f>
              <c:numCache>
                <c:formatCode>General</c:formatCode>
                <c:ptCount val="1"/>
                <c:pt idx="0">
                  <c:v>1</c:v>
                </c:pt>
              </c:numCache>
            </c:numRef>
          </c:yVal>
          <c:bubbleSize>
            <c:numRef>
              <c:f>Sheet1!$C$2:$C$2</c:f>
              <c:numCache>
                <c:formatCode>General</c:formatCode>
                <c:ptCount val="1"/>
                <c:pt idx="0">
                  <c:v>238602</c:v>
                </c:pt>
              </c:numCache>
            </c:numRef>
          </c:bubbleSize>
          <c:bubble3D val="0"/>
          <c:extLst>
            <c:ext xmlns:c15="http://schemas.microsoft.com/office/drawing/2012/chart" uri="{02D57815-91ED-43cb-92C2-25804820EDAC}">
              <c15:datalabelsRange>
                <c15:f>Sheet1!$E$2:$E$10</c15:f>
                <c15:dlblRangeCache>
                  <c:ptCount val="9"/>
                  <c:pt idx="0">
                    <c:v>Banana Boat</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2"/>
          <c:min val="21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91AA20DE-9133-4EBA-89ED-78DE16F944A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998942D1-66E9-48D4-923E-67F9A8B57D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CA913256-CDED-4768-BE66-029800820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4B470BE3-D1A5-4EE9-8C42-E0CEAEBE145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59749CD2-4FCD-4F8A-93CC-7EEA8BC2805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C4768F87-1746-4174-8572-29EDD8D70B1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2900BFB2-83AA-4BE8-8990-5BD2FCB4376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951A80A4-7AEB-4B49-ACC4-4C0D6C803A9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555.08360000000005</c:v>
                </c:pt>
              </c:numCache>
            </c:numRef>
          </c:xVal>
          <c:yVal>
            <c:numRef>
              <c:f>Sheet1!$B$2:$B$2</c:f>
              <c:numCache>
                <c:formatCode>General</c:formatCode>
                <c:ptCount val="1"/>
                <c:pt idx="0">
                  <c:v>1</c:v>
                </c:pt>
              </c:numCache>
            </c:numRef>
          </c:yVal>
          <c:bubbleSize>
            <c:numRef>
              <c:f>Sheet1!$C$2:$C$2</c:f>
              <c:numCache>
                <c:formatCode>General</c:formatCode>
                <c:ptCount val="1"/>
                <c:pt idx="0">
                  <c:v>12418886</c:v>
                </c:pt>
              </c:numCache>
            </c:numRef>
          </c:bubbleSize>
          <c:bubble3D val="0"/>
          <c:extLst>
            <c:ext xmlns:c15="http://schemas.microsoft.com/office/drawing/2012/chart" uri="{02D57815-91ED-43cb-92C2-25804820EDAC}">
              <c15:datalabelsRange>
                <c15:f>Sheet1!$E$2:$E$10</c15:f>
                <c15:dlblRangeCache>
                  <c:ptCount val="9"/>
                  <c:pt idx="0">
                    <c:v>Heliocare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666"/>
          <c:min val="44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9771B30-1411-4203-AC29-7833A82E688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32D89404-7CCE-4815-9042-13C9F709A3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D2765EC4-9948-49F3-97C7-00A52D14C0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0F7F93A9-D185-4903-9F99-DE3916996CC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219F959-FDED-4732-A7FE-6C62C4E235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DF7D1FF6-0807-451A-BAC9-FBFD2B695C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3AD4E5E3-D67D-4D25-99F3-1F9FC25B5A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8C9345FB-97CB-4484-BD0C-7EF74FD5FE9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Sheet1!$A$2:$A$6</c:f>
              <c:numCache>
                <c:formatCode>General</c:formatCode>
                <c:ptCount val="5"/>
                <c:pt idx="0">
                  <c:v>242.5838</c:v>
                </c:pt>
                <c:pt idx="1">
                  <c:v>96.877300000000005</c:v>
                </c:pt>
                <c:pt idx="2">
                  <c:v>239.56800000000001</c:v>
                </c:pt>
                <c:pt idx="3">
                  <c:v>79.946200000000005</c:v>
                </c:pt>
                <c:pt idx="4">
                  <c:v>213.35749999999999</c:v>
                </c:pt>
              </c:numCache>
            </c:numRef>
          </c:xVal>
          <c:yVal>
            <c:numRef>
              <c:f>Sheet1!$B$2:$B$6</c:f>
              <c:numCache>
                <c:formatCode>General</c:formatCode>
                <c:ptCount val="5"/>
                <c:pt idx="0">
                  <c:v>2.4159999999999999</c:v>
                </c:pt>
                <c:pt idx="1">
                  <c:v>0.71699999999999997</c:v>
                </c:pt>
                <c:pt idx="2">
                  <c:v>0.90400000000000003</c:v>
                </c:pt>
                <c:pt idx="3">
                  <c:v>0.61099999999999999</c:v>
                </c:pt>
                <c:pt idx="4">
                  <c:v>0.875</c:v>
                </c:pt>
              </c:numCache>
            </c:numRef>
          </c:yVal>
          <c:bubbleSize>
            <c:numRef>
              <c:f>Sheet1!$C$2:$C$6</c:f>
              <c:numCache>
                <c:formatCode>General</c:formatCode>
                <c:ptCount val="5"/>
                <c:pt idx="0">
                  <c:v>3097552</c:v>
                </c:pt>
                <c:pt idx="1">
                  <c:v>1076307</c:v>
                </c:pt>
                <c:pt idx="2">
                  <c:v>1038048</c:v>
                </c:pt>
                <c:pt idx="3">
                  <c:v>575133</c:v>
                </c:pt>
                <c:pt idx="4">
                  <c:v>393858</c:v>
                </c:pt>
              </c:numCache>
            </c:numRef>
          </c:bubbleSize>
          <c:bubble3D val="0"/>
          <c:extLst>
            <c:ext xmlns:c15="http://schemas.microsoft.com/office/drawing/2012/chart" uri="{02D57815-91ED-43cb-92C2-25804820EDAC}">
              <c15:datalabelsRange>
                <c15:f>Sheet1!$E$2:$E$10</c15:f>
                <c15:dlblRangeCache>
                  <c:ptCount val="9"/>
                  <c:pt idx="0">
                    <c:v>Nivea</c:v>
                  </c:pt>
                  <c:pt idx="1">
                    <c:v>Nuvel</c:v>
                  </c:pt>
                  <c:pt idx="2">
                    <c:v>Banana Boat</c:v>
                  </c:pt>
                  <c:pt idx="3">
                    <c:v>Caribbean Beach</c:v>
                  </c:pt>
                  <c:pt idx="4">
                    <c:v>Hawaiian Tropic</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1"/>
          <c:min val="6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EBA0D62C-8F02-44D8-9F32-E129178D6E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48EF-49EC-8B4D-EC25A4464CE3}"/>
                </c:ext>
              </c:extLst>
            </c:dLbl>
            <c:dLbl>
              <c:idx val="2"/>
              <c:tx>
                <c:rich>
                  <a:bodyPr/>
                  <a:lstStyle/>
                  <a:p>
                    <a:fld id="{61F4ECBC-B25C-4C57-98DE-2EFD98F9199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32426D92-F265-431B-A4FE-30063E8508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D7BA291E-E964-4132-BCAB-243460BEE80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301E8DA6-9241-42FC-8BD1-CDA0890C9D2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67D130A7-4E8B-4A10-95FE-7A6264B2414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C68A4A3D-9DFB-417A-859F-4BE8D1522AD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613E882-B7AE-480C-BF2B-8162BA9865D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277.00709999999998</c:v>
                </c:pt>
              </c:numCache>
            </c:numRef>
          </c:xVal>
          <c:yVal>
            <c:numRef>
              <c:f>Sheet1!$B$2:$B$2</c:f>
              <c:numCache>
                <c:formatCode>General</c:formatCode>
                <c:ptCount val="1"/>
                <c:pt idx="0">
                  <c:v>1</c:v>
                </c:pt>
              </c:numCache>
            </c:numRef>
          </c:yVal>
          <c:bubbleSize>
            <c:numRef>
              <c:f>Sheet1!$C$2:$C$2</c:f>
              <c:numCache>
                <c:formatCode>General</c:formatCode>
                <c:ptCount val="1"/>
                <c:pt idx="0">
                  <c:v>1204704</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32"/>
          <c:min val="222"/>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6A2BB819-1388-47C1-893F-4C4DE40C2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706462F0-A847-4E60-BCFB-44CDEBA15EE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71-46D6-BBFE-7C00E0D51738}"/>
                </c:ext>
              </c:extLst>
            </c:dLbl>
            <c:dLbl>
              <c:idx val="3"/>
              <c:tx>
                <c:rich>
                  <a:bodyPr/>
                  <a:lstStyle/>
                  <a:p>
                    <a:fld id="{A15B2332-9215-4720-830E-15DFA62E00D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71-46D6-BBFE-7C00E0D51738}"/>
                </c:ext>
              </c:extLst>
            </c:dLbl>
            <c:dLbl>
              <c:idx val="4"/>
              <c:tx>
                <c:rich>
                  <a:bodyPr/>
                  <a:lstStyle/>
                  <a:p>
                    <a:fld id="{7969349F-2916-449B-B933-642B4A0792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0D263954-68AD-4B68-88EF-E38FE96491B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EA0F7576-AD8D-4CA9-B416-1B9F807D2F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AE007C84-5DCF-4DCB-825D-E389626380B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2625D967-4B6E-439A-BE19-C5D92C4F2CA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190.7534</c:v>
                </c:pt>
                <c:pt idx="1">
                  <c:v>174.9836</c:v>
                </c:pt>
                <c:pt idx="2">
                  <c:v>99.850999999999999</c:v>
                </c:pt>
                <c:pt idx="3">
                  <c:v>205.88</c:v>
                </c:pt>
              </c:numCache>
            </c:numRef>
          </c:xVal>
          <c:yVal>
            <c:numRef>
              <c:f>Sheet1!$B$2:$B$5</c:f>
              <c:numCache>
                <c:formatCode>General</c:formatCode>
                <c:ptCount val="4"/>
                <c:pt idx="0">
                  <c:v>1.002</c:v>
                </c:pt>
                <c:pt idx="1">
                  <c:v>0.91300000000000003</c:v>
                </c:pt>
                <c:pt idx="2">
                  <c:v>1.069</c:v>
                </c:pt>
                <c:pt idx="3">
                  <c:v>1.244</c:v>
                </c:pt>
              </c:numCache>
            </c:numRef>
          </c:yVal>
          <c:bubbleSize>
            <c:numRef>
              <c:f>Sheet1!$C$2:$C$5</c:f>
              <c:numCache>
                <c:formatCode>General</c:formatCode>
                <c:ptCount val="4"/>
                <c:pt idx="0">
                  <c:v>4361194</c:v>
                </c:pt>
                <c:pt idx="1">
                  <c:v>309896</c:v>
                </c:pt>
                <c:pt idx="2">
                  <c:v>207790</c:v>
                </c:pt>
                <c:pt idx="3">
                  <c:v>5147</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47"/>
          <c:min val="8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BC14D40A-1629-46FF-B06F-109D643C53D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C63B8123-A986-4A61-A9AE-4E4B4CE18A2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6B9EDB1B-58FA-49B4-BED2-AB3910498D3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CF0D8B9-48A2-49E1-84C9-E5B4287026A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20F504F-CA9E-4788-B38D-810CA9746F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CFF1AC10-F922-4A3A-9DC5-79240CA7016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9BF55E0-A882-45EB-AB55-836EE08F65B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1231326B-3D1D-484E-8D3A-D4668657A2E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265.83749999999998</c:v>
                </c:pt>
                <c:pt idx="1">
                  <c:v>350.61860000000001</c:v>
                </c:pt>
              </c:numCache>
            </c:numRef>
          </c:xVal>
          <c:yVal>
            <c:numRef>
              <c:f>Sheet1!$B$2:$B$3</c:f>
              <c:numCache>
                <c:formatCode>General</c:formatCode>
                <c:ptCount val="2"/>
                <c:pt idx="0">
                  <c:v>1.0169999999999999</c:v>
                </c:pt>
                <c:pt idx="1">
                  <c:v>0.86699999999999999</c:v>
                </c:pt>
              </c:numCache>
            </c:numRef>
          </c:yVal>
          <c:bubbleSize>
            <c:numRef>
              <c:f>Sheet1!$C$2:$C$3</c:f>
              <c:numCache>
                <c:formatCode>General</c:formatCode>
                <c:ptCount val="2"/>
                <c:pt idx="0">
                  <c:v>310764</c:v>
                </c:pt>
                <c:pt idx="1">
                  <c:v>34010</c:v>
                </c:pt>
              </c:numCache>
            </c:numRef>
          </c:bubbleSize>
          <c:bubble3D val="0"/>
          <c:extLst>
            <c:ext xmlns:c15="http://schemas.microsoft.com/office/drawing/2012/chart" uri="{02D57815-91ED-43cb-92C2-25804820EDAC}">
              <c15:datalabelsRange>
                <c15:f>Sheet1!$E$2:$E$10</c15:f>
                <c15:dlblRangeCache>
                  <c:ptCount val="9"/>
                  <c:pt idx="0">
                    <c:v>Banana Boat</c:v>
                  </c:pt>
                  <c:pt idx="1">
                    <c:v>Neutrogena</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421"/>
          <c:min val="21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2D284054-2335-4249-A8B5-64043DF46F9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F050-4CE4-AEB1-AC176CA2E2D1}"/>
                </c:ext>
              </c:extLst>
            </c:dLbl>
            <c:dLbl>
              <c:idx val="2"/>
              <c:tx>
                <c:rich>
                  <a:bodyPr/>
                  <a:lstStyle/>
                  <a:p>
                    <a:fld id="{6FF37830-FF08-49FF-B991-CFE42D1C747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ED5E29A9-CD1A-4C85-A3B4-67CC8B68D8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6D378C6B-CE18-47FF-9A45-0DF506B3EB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008AE656-E17D-4EA8-823E-0D32618F3B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7ADE68D7-A716-447C-864B-27F0343DD3A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8D605BE6-DDB6-4B33-AEE1-FD0326E279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40570369-2362-4DEC-9750-F8A995F1F84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245.64230000000001</c:v>
                </c:pt>
              </c:numCache>
            </c:numRef>
          </c:xVal>
          <c:yVal>
            <c:numRef>
              <c:f>Sheet1!$B$2:$B$2</c:f>
              <c:numCache>
                <c:formatCode>General</c:formatCode>
                <c:ptCount val="1"/>
                <c:pt idx="0">
                  <c:v>1</c:v>
                </c:pt>
              </c:numCache>
            </c:numRef>
          </c:yVal>
          <c:bubbleSize>
            <c:numRef>
              <c:f>Sheet1!$C$2:$C$2</c:f>
              <c:numCache>
                <c:formatCode>General</c:formatCode>
                <c:ptCount val="1"/>
                <c:pt idx="0">
                  <c:v>90642</c:v>
                </c:pt>
              </c:numCache>
            </c:numRef>
          </c:bubbleSize>
          <c:bubble3D val="0"/>
          <c:extLst>
            <c:ext xmlns:c15="http://schemas.microsoft.com/office/drawing/2012/chart" uri="{02D57815-91ED-43cb-92C2-25804820EDAC}">
              <c15:datalabelsRange>
                <c15:f>Sheet1!$E$2:$E$10</c15:f>
                <c15:dlblRangeCache>
                  <c:ptCount val="9"/>
                  <c:pt idx="0">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5"/>
          <c:min val="197"/>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10959B12-E897-4D50-919B-F48A4530E4A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E57A9668-3C34-422C-957B-81436EEB203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E08C437B-8B78-4D8F-9A83-1788C09B8F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48EF-49EC-8B4D-EC25A4464CE3}"/>
                </c:ext>
              </c:extLst>
            </c:dLbl>
            <c:dLbl>
              <c:idx val="4"/>
              <c:tx>
                <c:rich>
                  <a:bodyPr/>
                  <a:lstStyle/>
                  <a:p>
                    <a:fld id="{3C4216BE-CB51-49A1-9BDC-B1EB046C71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CEFC4F2F-70D3-4E13-8333-E3DFB9A3554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7708BC79-7966-43DB-91F0-FB36982140F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4599A0EF-4C76-45F4-A0B5-21B8CF8E197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A44730C7-3450-45EE-BF53-708F43D2805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427.95409999999998</c:v>
                </c:pt>
                <c:pt idx="1">
                  <c:v>291.05380000000002</c:v>
                </c:pt>
                <c:pt idx="2">
                  <c:v>195.04</c:v>
                </c:pt>
                <c:pt idx="3">
                  <c:v>160.56739999999999</c:v>
                </c:pt>
              </c:numCache>
            </c:numRef>
          </c:xVal>
          <c:yVal>
            <c:numRef>
              <c:f>Sheet1!$B$2:$B$5</c:f>
              <c:numCache>
                <c:formatCode>General</c:formatCode>
                <c:ptCount val="4"/>
                <c:pt idx="0">
                  <c:v>4.1500000000000004</c:v>
                </c:pt>
                <c:pt idx="1">
                  <c:v>1.1120000000000001</c:v>
                </c:pt>
                <c:pt idx="2">
                  <c:v>0.65400000000000003</c:v>
                </c:pt>
                <c:pt idx="3">
                  <c:v>0.253</c:v>
                </c:pt>
              </c:numCache>
            </c:numRef>
          </c:yVal>
          <c:bubbleSize>
            <c:numRef>
              <c:f>Sheet1!$C$2:$C$5</c:f>
              <c:numCache>
                <c:formatCode>General</c:formatCode>
                <c:ptCount val="4"/>
                <c:pt idx="0">
                  <c:v>1947191</c:v>
                </c:pt>
                <c:pt idx="1">
                  <c:v>400490</c:v>
                </c:pt>
                <c:pt idx="2">
                  <c:v>121900</c:v>
                </c:pt>
                <c:pt idx="3">
                  <c:v>57162</c:v>
                </c:pt>
              </c:numCache>
            </c:numRef>
          </c:bubbleSize>
          <c:bubble3D val="0"/>
          <c:extLst>
            <c:ext xmlns:c15="http://schemas.microsoft.com/office/drawing/2012/chart" uri="{02D57815-91ED-43cb-92C2-25804820EDAC}">
              <c15:datalabelsRange>
                <c15:f>Sheet1!$E$2:$E$10</c15:f>
                <c15:dlblRangeCache>
                  <c:ptCount val="9"/>
                  <c:pt idx="0">
                    <c:v>Isdin</c:v>
                  </c:pt>
                  <c:pt idx="1">
                    <c:v>Eclipsol</c:v>
                  </c:pt>
                  <c:pt idx="2">
                    <c:v>Neutrogena</c:v>
                  </c:pt>
                  <c:pt idx="3">
                    <c:v>Cicatricure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14"/>
          <c:min val="128"/>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43527284-3EEB-4105-84F0-62A4C7A0AC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BC29FEAD-1D6E-4475-AD52-565A4EC8EB5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BD076E6C-736C-4749-A14F-8D0695655F1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6245DC55-0715-46CD-A1D8-1662E64DBC8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29C90879-8F80-4D66-AE58-A93F9B37CD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F4CC906-E66F-4463-8FBC-DA62B15681D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5-F050-4CE4-AEB1-AC176CA2E2D1}"/>
                </c:ext>
              </c:extLst>
            </c:dLbl>
            <c:dLbl>
              <c:idx val="7"/>
              <c:tx>
                <c:rich>
                  <a:bodyPr/>
                  <a:lstStyle/>
                  <a:p>
                    <a:fld id="{BD4161ED-10C7-4BBB-AC48-0D745FB0B16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6-F050-4CE4-AEB1-AC176CA2E2D1}"/>
                </c:ext>
              </c:extLst>
            </c:dLbl>
            <c:dLbl>
              <c:idx val="8"/>
              <c:tx>
                <c:rich>
                  <a:bodyPr/>
                  <a:lstStyle/>
                  <a:p>
                    <a:fld id="{762C4846-BA33-424A-98A9-09B643A0C55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Sheet1!$A$2:$A$9</c:f>
              <c:numCache>
                <c:formatCode>General</c:formatCode>
                <c:ptCount val="8"/>
                <c:pt idx="0">
                  <c:v>216.6892</c:v>
                </c:pt>
                <c:pt idx="1">
                  <c:v>451.89089999999999</c:v>
                </c:pt>
                <c:pt idx="2">
                  <c:v>209.54249999999999</c:v>
                </c:pt>
                <c:pt idx="3">
                  <c:v>80.124899999999997</c:v>
                </c:pt>
                <c:pt idx="4">
                  <c:v>96.877300000000005</c:v>
                </c:pt>
                <c:pt idx="5">
                  <c:v>173.3228</c:v>
                </c:pt>
                <c:pt idx="6">
                  <c:v>291.05380000000002</c:v>
                </c:pt>
                <c:pt idx="7">
                  <c:v>205.88</c:v>
                </c:pt>
              </c:numCache>
            </c:numRef>
          </c:xVal>
          <c:yVal>
            <c:numRef>
              <c:f>Sheet1!$B$2:$B$9</c:f>
              <c:numCache>
                <c:formatCode>General</c:formatCode>
                <c:ptCount val="8"/>
                <c:pt idx="0">
                  <c:v>1.3069999999999999</c:v>
                </c:pt>
                <c:pt idx="1">
                  <c:v>3.5779999999999998</c:v>
                </c:pt>
                <c:pt idx="2">
                  <c:v>0.88200000000000001</c:v>
                </c:pt>
                <c:pt idx="3">
                  <c:v>0.48299999999999998</c:v>
                </c:pt>
                <c:pt idx="4">
                  <c:v>0.60299999999999998</c:v>
                </c:pt>
                <c:pt idx="5">
                  <c:v>0.80300000000000005</c:v>
                </c:pt>
                <c:pt idx="6">
                  <c:v>1.7410000000000001</c:v>
                </c:pt>
                <c:pt idx="7">
                  <c:v>1.2829999999999999</c:v>
                </c:pt>
              </c:numCache>
            </c:numRef>
          </c:yVal>
          <c:bubbleSize>
            <c:numRef>
              <c:f>Sheet1!$C$2:$C$9</c:f>
              <c:numCache>
                <c:formatCode>General</c:formatCode>
                <c:ptCount val="8"/>
                <c:pt idx="0">
                  <c:v>8663450</c:v>
                </c:pt>
                <c:pt idx="1">
                  <c:v>2920119</c:v>
                </c:pt>
                <c:pt idx="2">
                  <c:v>2109674</c:v>
                </c:pt>
                <c:pt idx="3">
                  <c:v>1209966</c:v>
                </c:pt>
                <c:pt idx="4">
                  <c:v>1076307</c:v>
                </c:pt>
                <c:pt idx="5">
                  <c:v>983087</c:v>
                </c:pt>
                <c:pt idx="6">
                  <c:v>400490</c:v>
                </c:pt>
                <c:pt idx="7">
                  <c:v>5147</c:v>
                </c:pt>
              </c:numCache>
            </c:numRef>
          </c:bubbleSize>
          <c:bubble3D val="0"/>
          <c:extLst>
            <c:ext xmlns:c15="http://schemas.microsoft.com/office/drawing/2012/chart" uri="{02D57815-91ED-43cb-92C2-25804820EDAC}">
              <c15:datalabelsRange>
                <c15:f>Sheet1!$E$2:$E$10</c15:f>
                <c15:dlblRangeCache>
                  <c:ptCount val="9"/>
                  <c:pt idx="0">
                    <c:v>Nivea</c:v>
                  </c:pt>
                  <c:pt idx="1">
                    <c:v>Isdin</c:v>
                  </c:pt>
                  <c:pt idx="2">
                    <c:v>Banana Boat</c:v>
                  </c:pt>
                  <c:pt idx="3">
                    <c:v>Caribbean Beach</c:v>
                  </c:pt>
                  <c:pt idx="4">
                    <c:v>Nuvel</c:v>
                  </c:pt>
                  <c:pt idx="5">
                    <c:v>Hawaiian Tropic</c:v>
                  </c:pt>
                  <c:pt idx="6">
                    <c:v>Eclipsol</c:v>
                  </c:pt>
                  <c:pt idx="7">
                    <c:v>Beauty Care</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42"/>
          <c:min val="6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05ED5388-B6AD-4644-916B-0218EEB941E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9922BCB8-15B3-491F-9757-290FBF1E80C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8325209A-5512-4035-95CC-EEED2A421D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969B5BD5-155A-47F3-B25E-2E7FF0B2C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899C4115-F77E-4BF8-B047-8248146BBD1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61197791-6304-4933-8E45-A3A22B2D57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69EE993-2617-4131-A427-C9F6C01CB6E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F045488F-B0ED-49E5-A68A-31359B9ADE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650.38699999999994</c:v>
                </c:pt>
              </c:numCache>
            </c:numRef>
          </c:xVal>
          <c:yVal>
            <c:numRef>
              <c:f>Sheet1!$B$2:$B$2</c:f>
              <c:numCache>
                <c:formatCode>General</c:formatCode>
                <c:ptCount val="1"/>
                <c:pt idx="0">
                  <c:v>1</c:v>
                </c:pt>
              </c:numCache>
            </c:numRef>
          </c:yVal>
          <c:bubbleSize>
            <c:numRef>
              <c:f>Sheet1!$C$2:$C$2</c:f>
              <c:numCache>
                <c:formatCode>General</c:formatCode>
                <c:ptCount val="1"/>
                <c:pt idx="0">
                  <c:v>290723</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780"/>
          <c:min val="520"/>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67493187-A381-4C8B-98C2-34C89123D35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CA-4C16-90F6-A0D9A3D8DA8E}"/>
                </c:ext>
              </c:extLst>
            </c:dLbl>
            <c:dLbl>
              <c:idx val="2"/>
              <c:tx>
                <c:rich>
                  <a:bodyPr/>
                  <a:lstStyle/>
                  <a:p>
                    <a:fld id="{3EE605AC-9751-4B6D-93EE-0DCA3D9E89D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157A3BD4-2693-4B77-BEB3-60FAF34EAFD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5B4748B1-C114-46DD-97C9-4420CF07011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DCD472A3-1BEA-45DD-B309-FD9CB250F5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71ECB8ED-4641-4D76-8BEA-5D69E7C588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C3D538F8-674D-4C47-9488-B1BBAC35DE3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34AED088-C827-47A0-89FB-1AF3B3B40A1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465.66890000000001</c:v>
                </c:pt>
              </c:numCache>
            </c:numRef>
          </c:xVal>
          <c:yVal>
            <c:numRef>
              <c:f>Sheet1!$B$2:$B$2</c:f>
              <c:numCache>
                <c:formatCode>General</c:formatCode>
                <c:ptCount val="1"/>
                <c:pt idx="0">
                  <c:v>1</c:v>
                </c:pt>
              </c:numCache>
            </c:numRef>
          </c:yVal>
          <c:bubbleSize>
            <c:numRef>
              <c:f>Sheet1!$C$2:$C$2</c:f>
              <c:numCache>
                <c:formatCode>General</c:formatCode>
                <c:ptCount val="1"/>
                <c:pt idx="0">
                  <c:v>682205</c:v>
                </c:pt>
              </c:numCache>
            </c:numRef>
          </c:bubbleSize>
          <c:bubble3D val="0"/>
          <c:extLst>
            <c:ext xmlns:c15="http://schemas.microsoft.com/office/drawing/2012/chart" uri="{02D57815-91ED-43cb-92C2-25804820EDAC}">
              <c15:datalabelsRange>
                <c15:f>Sheet1!$E$2:$E$10</c15:f>
                <c15:dlblRangeCache>
                  <c:ptCount val="9"/>
                  <c:pt idx="0">
                    <c:v>Isdin</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59"/>
          <c:min val="373"/>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121CBE21-349A-45DA-9577-11BB25E1347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08638D31-6807-4BDD-A3A2-99D21D1C119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F050-4CE4-AEB1-AC176CA2E2D1}"/>
                </c:ext>
              </c:extLst>
            </c:dLbl>
            <c:dLbl>
              <c:idx val="3"/>
              <c:tx>
                <c:rich>
                  <a:bodyPr/>
                  <a:lstStyle/>
                  <a:p>
                    <a:fld id="{529BD815-2616-4113-B4FC-66CE5B6ECE2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F050-4CE4-AEB1-AC176CA2E2D1}"/>
                </c:ext>
              </c:extLst>
            </c:dLbl>
            <c:dLbl>
              <c:idx val="4"/>
              <c:tx>
                <c:rich>
                  <a:bodyPr/>
                  <a:lstStyle/>
                  <a:p>
                    <a:fld id="{9BB0143E-E5E4-422D-BF0B-B62FA32E73F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F050-4CE4-AEB1-AC176CA2E2D1}"/>
                </c:ext>
              </c:extLst>
            </c:dLbl>
            <c:dLbl>
              <c:idx val="5"/>
              <c:tx>
                <c:rich>
                  <a:bodyPr/>
                  <a:lstStyle/>
                  <a:p>
                    <a:fld id="{89D254E1-B7DD-4481-8E13-15AD3E6B2B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F050-4CE4-AEB1-AC176CA2E2D1}"/>
                </c:ext>
              </c:extLst>
            </c:dLbl>
            <c:dLbl>
              <c:idx val="6"/>
              <c:tx>
                <c:rich>
                  <a:bodyPr/>
                  <a:lstStyle/>
                  <a:p>
                    <a:fld id="{5075CA59-3E6F-47E5-AF0A-61B2B89298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1F3813DC-8E4A-4823-8F63-49EF01C3745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D0701089-3451-48F7-B1BB-A02B597FC60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481.0222</c:v>
                </c:pt>
                <c:pt idx="1">
                  <c:v>173.14</c:v>
                </c:pt>
              </c:numCache>
            </c:numRef>
          </c:xVal>
          <c:yVal>
            <c:numRef>
              <c:f>Sheet1!$B$2:$B$3</c:f>
              <c:numCache>
                <c:formatCode>General</c:formatCode>
                <c:ptCount val="2"/>
                <c:pt idx="0">
                  <c:v>0.95199999999999996</c:v>
                </c:pt>
                <c:pt idx="1">
                  <c:v>1.143</c:v>
                </c:pt>
              </c:numCache>
            </c:numRef>
          </c:yVal>
          <c:bubbleSize>
            <c:numRef>
              <c:f>Sheet1!$C$2:$C$3</c:f>
              <c:numCache>
                <c:formatCode>General</c:formatCode>
                <c:ptCount val="2"/>
                <c:pt idx="0">
                  <c:v>21646</c:v>
                </c:pt>
                <c:pt idx="1">
                  <c:v>8657</c:v>
                </c:pt>
              </c:numCache>
            </c:numRef>
          </c:bubbleSize>
          <c:bubble3D val="0"/>
          <c:extLst>
            <c:ext xmlns:c15="http://schemas.microsoft.com/office/drawing/2012/chart" uri="{02D57815-91ED-43cb-92C2-25804820EDAC}">
              <c15:datalabelsRange>
                <c15:f>Sheet1!$E$2:$E$10</c15:f>
                <c15:dlblRangeCache>
                  <c:ptCount val="9"/>
                  <c:pt idx="0">
                    <c:v>Eucerin</c:v>
                  </c:pt>
                  <c:pt idx="1">
                    <c:v>Loreal Paris</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577"/>
          <c:min val="13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4A4A7F03-A3C5-4A41-BC09-007D80B5FF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C04F2E68-AF4F-4971-B192-797D6C467E3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48EF-49EC-8B4D-EC25A4464CE3}"/>
                </c:ext>
              </c:extLst>
            </c:dLbl>
            <c:dLbl>
              <c:idx val="3"/>
              <c:tx>
                <c:rich>
                  <a:bodyPr/>
                  <a:lstStyle/>
                  <a:p>
                    <a:fld id="{25E87B7F-A518-4ECA-B879-90921F623A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491FE683-0C71-4EFC-B4C0-CAF783D6988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CC35279C-F86A-47FE-A448-34776CB5444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D688D4F6-E54E-445D-91D7-29AF3F4AE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FE1F94BF-8B02-4F5A-88A4-B34BFC2D9F2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C892AFC8-07A1-450A-BDCC-320007F5417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Sheet1!$A$2:$A$4</c:f>
              <c:numCache>
                <c:formatCode>General</c:formatCode>
                <c:ptCount val="3"/>
                <c:pt idx="0">
                  <c:v>80.287499999999994</c:v>
                </c:pt>
                <c:pt idx="1">
                  <c:v>262.4024</c:v>
                </c:pt>
                <c:pt idx="2">
                  <c:v>100.1447</c:v>
                </c:pt>
              </c:numCache>
            </c:numRef>
          </c:xVal>
          <c:yVal>
            <c:numRef>
              <c:f>Sheet1!$B$2:$B$4</c:f>
              <c:numCache>
                <c:formatCode>General</c:formatCode>
                <c:ptCount val="3"/>
                <c:pt idx="0">
                  <c:v>0.89300000000000002</c:v>
                </c:pt>
                <c:pt idx="1">
                  <c:v>1.7010000000000001</c:v>
                </c:pt>
                <c:pt idx="2">
                  <c:v>0.83199999999999996</c:v>
                </c:pt>
              </c:numCache>
            </c:numRef>
          </c:yVal>
          <c:bubbleSize>
            <c:numRef>
              <c:f>Sheet1!$C$2:$C$4</c:f>
              <c:numCache>
                <c:formatCode>General</c:formatCode>
                <c:ptCount val="3"/>
                <c:pt idx="0">
                  <c:v>634833</c:v>
                </c:pt>
                <c:pt idx="1">
                  <c:v>194965</c:v>
                </c:pt>
                <c:pt idx="2">
                  <c:v>22833</c:v>
                </c:pt>
              </c:numCache>
            </c:numRef>
          </c:bubbleSize>
          <c:bubble3D val="0"/>
          <c:extLst>
            <c:ext xmlns:c15="http://schemas.microsoft.com/office/drawing/2012/chart" uri="{02D57815-91ED-43cb-92C2-25804820EDAC}">
              <c15:datalabelsRange>
                <c15:f>Sheet1!$E$2:$E$10</c15:f>
                <c15:dlblRangeCache>
                  <c:ptCount val="9"/>
                  <c:pt idx="0">
                    <c:v>Caribbean Beach</c:v>
                  </c:pt>
                  <c:pt idx="1">
                    <c:v>Banana Boat</c:v>
                  </c:pt>
                  <c:pt idx="2">
                    <c:v>Coppertone</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5"/>
          <c:min val="6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36BF67CC-F5D7-4FBC-8B20-696FDEAFE87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71-46D6-BBFE-7C00E0D51738}"/>
                </c:ext>
              </c:extLst>
            </c:dLbl>
            <c:dLbl>
              <c:idx val="2"/>
              <c:tx>
                <c:rich>
                  <a:bodyPr/>
                  <a:lstStyle/>
                  <a:p>
                    <a:fld id="{F9235677-C195-4BCC-A439-ABCD2F3626F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CB264E2F-DADD-4C51-BE05-9D24C9A36D0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122ABDEA-9815-48E3-8A0F-324D953C9FC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EFBB0F31-1B80-40D7-9C21-DE6B37395EC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309CE841-01A4-40FF-A1AB-4955AC9B73A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3BA4C5EF-0061-4015-B0AC-75D6B54084D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B9A76564-B300-4341-86E3-9D21FEFE618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135.92850000000001</c:v>
                </c:pt>
                <c:pt idx="1">
                  <c:v>191.65270000000001</c:v>
                </c:pt>
              </c:numCache>
            </c:numRef>
          </c:xVal>
          <c:yVal>
            <c:numRef>
              <c:f>Sheet1!$B$2:$B$3</c:f>
              <c:numCache>
                <c:formatCode>General</c:formatCode>
                <c:ptCount val="2"/>
                <c:pt idx="0">
                  <c:v>0.99399999999999999</c:v>
                </c:pt>
                <c:pt idx="1">
                  <c:v>1.012</c:v>
                </c:pt>
              </c:numCache>
            </c:numRef>
          </c:yVal>
          <c:bubbleSize>
            <c:numRef>
              <c:f>Sheet1!$C$2:$C$3</c:f>
              <c:numCache>
                <c:formatCode>General</c:formatCode>
                <c:ptCount val="2"/>
                <c:pt idx="0">
                  <c:v>279333</c:v>
                </c:pt>
                <c:pt idx="1">
                  <c:v>151214</c:v>
                </c:pt>
              </c:numCache>
            </c:numRef>
          </c:bubbleSize>
          <c:bubble3D val="0"/>
          <c:extLst>
            <c:ext xmlns:c15="http://schemas.microsoft.com/office/drawing/2012/chart" uri="{02D57815-91ED-43cb-92C2-25804820EDAC}">
              <c15:datalabelsRange>
                <c15:f>Sheet1!$E$2:$E$10</c15:f>
                <c15:dlblRangeCache>
                  <c:ptCount val="9"/>
                  <c:pt idx="0">
                    <c:v>Hawaiian Tropic</c:v>
                  </c:pt>
                  <c:pt idx="1">
                    <c:v>Banana Boat</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30"/>
          <c:min val="10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065843F0-492D-4826-86A8-CBC2A55F373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5128C19F-493D-4CF9-963E-A122C37AAD1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CA-4C16-90F6-A0D9A3D8DA8E}"/>
                </c:ext>
              </c:extLst>
            </c:dLbl>
            <c:dLbl>
              <c:idx val="3"/>
              <c:tx>
                <c:rich>
                  <a:bodyPr/>
                  <a:lstStyle/>
                  <a:p>
                    <a:fld id="{A3CEBA20-5FBF-4EEA-82CA-8DDCC31A4A4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CA-4C16-90F6-A0D9A3D8DA8E}"/>
                </c:ext>
              </c:extLst>
            </c:dLbl>
            <c:dLbl>
              <c:idx val="4"/>
              <c:tx>
                <c:rich>
                  <a:bodyPr/>
                  <a:lstStyle/>
                  <a:p>
                    <a:fld id="{890C8962-21C8-418C-83F8-502AC78890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3EBA9840-4F15-47FC-9741-782A238265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8E29B626-564F-4F77-A60A-B1A572C59D8B}"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08468DD9-07C8-4713-AF88-3C5DA4F405B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48D57AD7-85D4-4E5C-8F8C-09EFA5F3138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217.09649999999999</c:v>
                </c:pt>
                <c:pt idx="1">
                  <c:v>188.4854</c:v>
                </c:pt>
              </c:numCache>
            </c:numRef>
          </c:xVal>
          <c:yVal>
            <c:numRef>
              <c:f>Sheet1!$B$2:$B$3</c:f>
              <c:numCache>
                <c:formatCode>General</c:formatCode>
                <c:ptCount val="2"/>
                <c:pt idx="0">
                  <c:v>1.1040000000000001</c:v>
                </c:pt>
                <c:pt idx="1">
                  <c:v>0.83199999999999996</c:v>
                </c:pt>
              </c:numCache>
            </c:numRef>
          </c:yVal>
          <c:bubbleSize>
            <c:numRef>
              <c:f>Sheet1!$C$2:$C$3</c:f>
              <c:numCache>
                <c:formatCode>General</c:formatCode>
                <c:ptCount val="2"/>
                <c:pt idx="0">
                  <c:v>206893</c:v>
                </c:pt>
                <c:pt idx="1">
                  <c:v>51645</c:v>
                </c:pt>
              </c:numCache>
            </c:numRef>
          </c:bubbleSize>
          <c:bubble3D val="0"/>
          <c:extLst>
            <c:ext xmlns:c15="http://schemas.microsoft.com/office/drawing/2012/chart" uri="{02D57815-91ED-43cb-92C2-25804820EDAC}">
              <c15:datalabelsRange>
                <c15:f>Sheet1!$E$2:$E$10</c15:f>
                <c15:dlblRangeCache>
                  <c:ptCount val="9"/>
                  <c:pt idx="0">
                    <c:v>Banana Boat</c:v>
                  </c:pt>
                  <c:pt idx="1">
                    <c:v>Coppertone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61"/>
          <c:min val="151"/>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7122-294E-8AD6-994B49B79AEC}"/>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7122-294E-8AD6-994B49B79AEC}"/>
                </c:ext>
              </c:extLst>
            </c:dLbl>
            <c:dLbl>
              <c:idx val="1"/>
              <c:tx>
                <c:rich>
                  <a:bodyPr/>
                  <a:lstStyle/>
                  <a:p>
                    <a:fld id="{3A1CC256-7B24-485E-9612-03DA9FE7BF4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0-F050-4CE4-AEB1-AC176CA2E2D1}"/>
                </c:ext>
              </c:extLst>
            </c:dLbl>
            <c:dLbl>
              <c:idx val="2"/>
              <c:tx>
                <c:rich>
                  <a:bodyPr/>
                  <a:lstStyle/>
                  <a:p>
                    <a:fld id="{CD6B411D-0F4C-4CE3-93BE-6C8B50178DE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F050-4CE4-AEB1-AC176CA2E2D1}"/>
                </c:ext>
              </c:extLst>
            </c:dLbl>
            <c:dLbl>
              <c:idx val="3"/>
              <c:tx>
                <c:rich>
                  <a:bodyPr/>
                  <a:lstStyle/>
                  <a:p>
                    <a:fld id="{1AB75716-4E49-400E-9C4A-61C9A4AE24B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F050-4CE4-AEB1-AC176CA2E2D1}"/>
                </c:ext>
              </c:extLst>
            </c:dLbl>
            <c:dLbl>
              <c:idx val="4"/>
              <c:tx>
                <c:rich>
                  <a:bodyPr/>
                  <a:lstStyle/>
                  <a:p>
                    <a:fld id="{9142C5EB-0FFA-4822-8907-029ACEB80DB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F050-4CE4-AEB1-AC176CA2E2D1}"/>
                </c:ext>
              </c:extLst>
            </c:dLbl>
            <c:dLbl>
              <c:idx val="5"/>
              <c:tx>
                <c:rich>
                  <a:bodyPr/>
                  <a:lstStyle/>
                  <a:p>
                    <a:fld id="{CF97E0E8-4D2A-467E-BC6E-CB3AC5A02EC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4-F050-4CE4-AEB1-AC176CA2E2D1}"/>
                </c:ext>
              </c:extLst>
            </c:dLbl>
            <c:dLbl>
              <c:idx val="6"/>
              <c:tx>
                <c:rich>
                  <a:bodyPr/>
                  <a:lstStyle/>
                  <a:p>
                    <a:fld id="{D94FCC26-E5F6-43F2-BA93-0F5CAC1878B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F050-4CE4-AEB1-AC176CA2E2D1}"/>
                </c:ext>
              </c:extLst>
            </c:dLbl>
            <c:dLbl>
              <c:idx val="7"/>
              <c:tx>
                <c:rich>
                  <a:bodyPr/>
                  <a:lstStyle/>
                  <a:p>
                    <a:fld id="{0FEA61E3-D27C-4110-AAB5-0C2F0C9AE810}"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F050-4CE4-AEB1-AC176CA2E2D1}"/>
                </c:ext>
              </c:extLst>
            </c:dLbl>
            <c:dLbl>
              <c:idx val="8"/>
              <c:tx>
                <c:rich>
                  <a:bodyPr/>
                  <a:lstStyle/>
                  <a:p>
                    <a:fld id="{3B6EBFB1-25D7-4C4F-A860-8C23802F121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F050-4CE4-AEB1-AC176CA2E2D1}"/>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Sheet1!$A$2:$A$7</c:f>
              <c:numCache>
                <c:formatCode>General</c:formatCode>
                <c:ptCount val="6"/>
                <c:pt idx="0">
                  <c:v>243.6815</c:v>
                </c:pt>
                <c:pt idx="1">
                  <c:v>238.27600000000001</c:v>
                </c:pt>
                <c:pt idx="2">
                  <c:v>89.001400000000004</c:v>
                </c:pt>
                <c:pt idx="3">
                  <c:v>232.46729999999999</c:v>
                </c:pt>
                <c:pt idx="4">
                  <c:v>74.360500000000002</c:v>
                </c:pt>
                <c:pt idx="5">
                  <c:v>185.8261</c:v>
                </c:pt>
              </c:numCache>
            </c:numRef>
          </c:xVal>
          <c:yVal>
            <c:numRef>
              <c:f>Sheet1!$B$2:$B$7</c:f>
              <c:numCache>
                <c:formatCode>General</c:formatCode>
                <c:ptCount val="6"/>
                <c:pt idx="0">
                  <c:v>1.7609999999999999</c:v>
                </c:pt>
                <c:pt idx="1">
                  <c:v>0.88600000000000001</c:v>
                </c:pt>
                <c:pt idx="2">
                  <c:v>0.51300000000000001</c:v>
                </c:pt>
                <c:pt idx="3">
                  <c:v>0.79500000000000004</c:v>
                </c:pt>
                <c:pt idx="4">
                  <c:v>0.47499999999999998</c:v>
                </c:pt>
                <c:pt idx="5">
                  <c:v>3.6080000000000001</c:v>
                </c:pt>
              </c:numCache>
            </c:numRef>
          </c:yVal>
          <c:bubbleSize>
            <c:numRef>
              <c:f>Sheet1!$C$2:$C$7</c:f>
              <c:numCache>
                <c:formatCode>General</c:formatCode>
                <c:ptCount val="6"/>
                <c:pt idx="0">
                  <c:v>216369464</c:v>
                </c:pt>
                <c:pt idx="1">
                  <c:v>72656085</c:v>
                </c:pt>
                <c:pt idx="2">
                  <c:v>45796727</c:v>
                </c:pt>
                <c:pt idx="3">
                  <c:v>31335423</c:v>
                </c:pt>
                <c:pt idx="4">
                  <c:v>23746346</c:v>
                </c:pt>
                <c:pt idx="5">
                  <c:v>20689324</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Caribbean Beach</c:v>
                  </c:pt>
                  <c:pt idx="3">
                    <c:v>Banana Boat</c:v>
                  </c:pt>
                  <c:pt idx="4">
                    <c:v>Nuvel</c:v>
                  </c:pt>
                  <c:pt idx="5">
                    <c:v>Garnier</c:v>
                  </c:pt>
                </c15:dlblRangeCache>
              </c15:datalabelsRange>
            </c:ext>
            <c:ext xmlns:c16="http://schemas.microsoft.com/office/drawing/2014/chart" uri="{C3380CC4-5D6E-409C-BE32-E72D297353CC}">
              <c16:uniqueId val="{00000008-2C16-CB41-97DD-0F8BB2009E34}"/>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92"/>
          <c:min val="59"/>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2160000"/>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48EF-49EC-8B4D-EC25A4464CE3}"/>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48EF-49EC-8B4D-EC25A4464CE3}"/>
                </c:ext>
              </c:extLst>
            </c:dLbl>
            <c:dLbl>
              <c:idx val="1"/>
              <c:tx>
                <c:rich>
                  <a:bodyPr/>
                  <a:lstStyle/>
                  <a:p>
                    <a:fld id="{785510F9-A8EE-4D6F-976B-79F7D2768D7E}"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48EF-49EC-8B4D-EC25A4464CE3}"/>
                </c:ext>
              </c:extLst>
            </c:dLbl>
            <c:dLbl>
              <c:idx val="2"/>
              <c:tx>
                <c:rich>
                  <a:bodyPr/>
                  <a:lstStyle/>
                  <a:p>
                    <a:fld id="{C7CD1D96-2453-497E-8D27-46B935BF4ED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48EF-49EC-8B4D-EC25A4464CE3}"/>
                </c:ext>
              </c:extLst>
            </c:dLbl>
            <c:dLbl>
              <c:idx val="3"/>
              <c:tx>
                <c:rich>
                  <a:bodyPr/>
                  <a:lstStyle/>
                  <a:p>
                    <a:fld id="{051767BE-E2F7-49D5-BF4F-37B6A40303C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48EF-49EC-8B4D-EC25A4464CE3}"/>
                </c:ext>
              </c:extLst>
            </c:dLbl>
            <c:dLbl>
              <c:idx val="4"/>
              <c:tx>
                <c:rich>
                  <a:bodyPr/>
                  <a:lstStyle/>
                  <a:p>
                    <a:fld id="{C6958E93-0632-45B7-8718-45E0DD2716A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48EF-49EC-8B4D-EC25A4464CE3}"/>
                </c:ext>
              </c:extLst>
            </c:dLbl>
            <c:dLbl>
              <c:idx val="5"/>
              <c:tx>
                <c:rich>
                  <a:bodyPr/>
                  <a:lstStyle/>
                  <a:p>
                    <a:fld id="{D297CAAA-964F-45A1-841C-804CAFA451C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48EF-49EC-8B4D-EC25A4464CE3}"/>
                </c:ext>
              </c:extLst>
            </c:dLbl>
            <c:dLbl>
              <c:idx val="6"/>
              <c:tx>
                <c:rich>
                  <a:bodyPr/>
                  <a:lstStyle/>
                  <a:p>
                    <a:fld id="{E9419451-D0B5-40E9-A2D3-147B53DCAD9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48EF-49EC-8B4D-EC25A4464CE3}"/>
                </c:ext>
              </c:extLst>
            </c:dLbl>
            <c:dLbl>
              <c:idx val="7"/>
              <c:tx>
                <c:rich>
                  <a:bodyPr/>
                  <a:lstStyle/>
                  <a:p>
                    <a:fld id="{F9A0FDEC-7C5F-4E8E-A908-4E813BCF912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48EF-49EC-8B4D-EC25A4464CE3}"/>
                </c:ext>
              </c:extLst>
            </c:dLbl>
            <c:dLbl>
              <c:idx val="8"/>
              <c:tx>
                <c:rich>
                  <a:bodyPr/>
                  <a:lstStyle/>
                  <a:p>
                    <a:fld id="{31F3D608-E45D-46F5-A685-868FA062518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48EF-49EC-8B4D-EC25A4464CE3}"/>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Sheet1!$A$2:$A$3</c:f>
              <c:numCache>
                <c:formatCode>General</c:formatCode>
                <c:ptCount val="2"/>
                <c:pt idx="0">
                  <c:v>243.3535</c:v>
                </c:pt>
                <c:pt idx="1">
                  <c:v>269.45240000000001</c:v>
                </c:pt>
              </c:numCache>
            </c:numRef>
          </c:xVal>
          <c:yVal>
            <c:numRef>
              <c:f>Sheet1!$B$2:$B$3</c:f>
              <c:numCache>
                <c:formatCode>General</c:formatCode>
                <c:ptCount val="2"/>
                <c:pt idx="0">
                  <c:v>1.0029999999999999</c:v>
                </c:pt>
                <c:pt idx="1">
                  <c:v>0.91100000000000003</c:v>
                </c:pt>
              </c:numCache>
            </c:numRef>
          </c:yVal>
          <c:bubbleSize>
            <c:numRef>
              <c:f>Sheet1!$C$2:$C$3</c:f>
              <c:numCache>
                <c:formatCode>General</c:formatCode>
                <c:ptCount val="2"/>
                <c:pt idx="0">
                  <c:v>11123445</c:v>
                </c:pt>
                <c:pt idx="1">
                  <c:v>676056</c:v>
                </c:pt>
              </c:numCache>
            </c:numRef>
          </c:bubbleSize>
          <c:bubble3D val="0"/>
          <c:extLst>
            <c:ext xmlns:c15="http://schemas.microsoft.com/office/drawing/2012/chart" uri="{02D57815-91ED-43cb-92C2-25804820EDAC}">
              <c15:datalabelsRange>
                <c15:f>Sheet1!$E$2:$E$10</c15:f>
                <c15:dlblRangeCache>
                  <c:ptCount val="9"/>
                  <c:pt idx="0">
                    <c:v>Nivea</c:v>
                  </c:pt>
                  <c:pt idx="1">
                    <c:v>Banana Boat</c:v>
                  </c:pt>
                </c15:dlblRangeCache>
              </c15:datalabelsRange>
            </c:ext>
            <c:ext xmlns:c16="http://schemas.microsoft.com/office/drawing/2014/chart" uri="{C3380CC4-5D6E-409C-BE32-E72D297353CC}">
              <c16:uniqueId val="{00000009-48EF-49EC-8B4D-EC25A4464CE3}"/>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23"/>
          <c:min val="195"/>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71-46D6-BBFE-7C00E0D51738}"/>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71-46D6-BBFE-7C00E0D51738}"/>
                </c:ext>
              </c:extLst>
            </c:dLbl>
            <c:dLbl>
              <c:idx val="1"/>
              <c:tx>
                <c:rich>
                  <a:bodyPr/>
                  <a:lstStyle/>
                  <a:p>
                    <a:fld id="{1835C9C0-B843-4D69-8719-FFCC3D1BCF62}"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1-D871-46D6-BBFE-7C00E0D51738}"/>
                </c:ext>
              </c:extLst>
            </c:dLbl>
            <c:dLbl>
              <c:idx val="2"/>
              <c:tx>
                <c:rich>
                  <a:bodyPr/>
                  <a:lstStyle/>
                  <a:p>
                    <a:fld id="{C38778FB-70D2-468E-9397-6A566E7BC43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2-D871-46D6-BBFE-7C00E0D51738}"/>
                </c:ext>
              </c:extLst>
            </c:dLbl>
            <c:dLbl>
              <c:idx val="3"/>
              <c:tx>
                <c:rich>
                  <a:bodyPr/>
                  <a:lstStyle/>
                  <a:p>
                    <a:fld id="{EBDCE526-DD1C-40D2-AC2F-DE7C24242D0C}"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3-D871-46D6-BBFE-7C00E0D51738}"/>
                </c:ext>
              </c:extLst>
            </c:dLbl>
            <c:dLbl>
              <c:idx val="4"/>
              <c:tx>
                <c:rich>
                  <a:bodyPr/>
                  <a:lstStyle/>
                  <a:p>
                    <a:fld id="{A63AE9BE-B2A5-4421-8C8B-2EF80500B6A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71-46D6-BBFE-7C00E0D51738}"/>
                </c:ext>
              </c:extLst>
            </c:dLbl>
            <c:dLbl>
              <c:idx val="5"/>
              <c:tx>
                <c:rich>
                  <a:bodyPr/>
                  <a:lstStyle/>
                  <a:p>
                    <a:fld id="{3C2CF73F-D7DA-4D49-9D71-933760869C1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71-46D6-BBFE-7C00E0D51738}"/>
                </c:ext>
              </c:extLst>
            </c:dLbl>
            <c:dLbl>
              <c:idx val="6"/>
              <c:tx>
                <c:rich>
                  <a:bodyPr/>
                  <a:lstStyle/>
                  <a:p>
                    <a:fld id="{D8A244D5-6FB1-4F78-B38D-FFC0E0A2684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71-46D6-BBFE-7C00E0D51738}"/>
                </c:ext>
              </c:extLst>
            </c:dLbl>
            <c:dLbl>
              <c:idx val="7"/>
              <c:tx>
                <c:rich>
                  <a:bodyPr/>
                  <a:lstStyle/>
                  <a:p>
                    <a:fld id="{1BCFA0B1-FC2F-4614-9011-2BE593E4396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71-46D6-BBFE-7C00E0D51738}"/>
                </c:ext>
              </c:extLst>
            </c:dLbl>
            <c:dLbl>
              <c:idx val="8"/>
              <c:tx>
                <c:rich>
                  <a:bodyPr/>
                  <a:lstStyle/>
                  <a:p>
                    <a:fld id="{F7B15494-2ECA-4DC0-B9B4-BC66FF3D81C1}"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71-46D6-BBFE-7C00E0D51738}"/>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Sheet1!$A$2:$A$2</c:f>
              <c:numCache>
                <c:formatCode>General</c:formatCode>
                <c:ptCount val="1"/>
                <c:pt idx="0">
                  <c:v>258.05040000000002</c:v>
                </c:pt>
              </c:numCache>
            </c:numRef>
          </c:xVal>
          <c:yVal>
            <c:numRef>
              <c:f>Sheet1!$B$2:$B$2</c:f>
              <c:numCache>
                <c:formatCode>General</c:formatCode>
                <c:ptCount val="1"/>
                <c:pt idx="0">
                  <c:v>1</c:v>
                </c:pt>
              </c:numCache>
            </c:numRef>
          </c:yVal>
          <c:bubbleSize>
            <c:numRef>
              <c:f>Sheet1!$C$2:$C$2</c:f>
              <c:numCache>
                <c:formatCode>General</c:formatCode>
                <c:ptCount val="1"/>
                <c:pt idx="0">
                  <c:v>91166125</c:v>
                </c:pt>
              </c:numCache>
            </c:numRef>
          </c:bubbleSize>
          <c:bubble3D val="0"/>
          <c:extLst>
            <c:ext xmlns:c15="http://schemas.microsoft.com/office/drawing/2012/chart" uri="{02D57815-91ED-43cb-92C2-25804820EDAC}">
              <c15:datalabelsRange>
                <c15:f>Sheet1!$E$2:$E$10</c15:f>
                <c15:dlblRangeCache>
                  <c:ptCount val="9"/>
                  <c:pt idx="0">
                    <c:v>Nivea</c:v>
                  </c:pt>
                </c15:dlblRangeCache>
              </c15:datalabelsRange>
            </c:ext>
            <c:ext xmlns:c16="http://schemas.microsoft.com/office/drawing/2014/chart" uri="{C3380CC4-5D6E-409C-BE32-E72D297353CC}">
              <c16:uniqueId val="{00000009-D871-46D6-BBFE-7C00E0D51738}"/>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310"/>
          <c:min val="206"/>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42251017835368"/>
          <c:y val="2.1393436931494675E-2"/>
          <c:w val="0.72789325209348177"/>
          <c:h val="0.88491632990320657"/>
        </c:manualLayout>
      </c:layout>
      <c:bubbleChart>
        <c:varyColors val="0"/>
        <c:ser>
          <c:idx val="4"/>
          <c:order val="0"/>
          <c:tx>
            <c:strRef>
              <c:f>Sheet1!$B$1</c:f>
              <c:strCache>
                <c:ptCount val="1"/>
                <c:pt idx="0">
                  <c:v>Relative Price Index</c:v>
                </c:pt>
              </c:strCache>
            </c:strRef>
          </c:tx>
          <c:spPr>
            <a:solidFill>
              <a:schemeClr val="bg2">
                <a:alpha val="70000"/>
              </a:schemeClr>
            </a:solidFill>
            <a:ln w="12700">
              <a:solidFill>
                <a:schemeClr val="bg2">
                  <a:lumMod val="90000"/>
                </a:schemeClr>
              </a:solidFill>
            </a:ln>
            <a:effectLst/>
          </c:spPr>
          <c:invertIfNegative val="0"/>
          <c:dPt>
            <c:idx val="0"/>
            <c:invertIfNegative val="0"/>
            <c:bubble3D val="0"/>
            <c:extLst>
              <c:ext xmlns:c16="http://schemas.microsoft.com/office/drawing/2014/chart" uri="{C3380CC4-5D6E-409C-BE32-E72D297353CC}">
                <c16:uniqueId val="{00000000-D8CA-4C16-90F6-A0D9A3D8DA8E}"/>
              </c:ext>
            </c:extLst>
          </c:dPt>
          <c:dLbls>
            <c:dLbl>
              <c:idx val="0"/>
              <c:tx>
                <c:rich>
                  <a:bodyPr/>
                  <a:lstStyle/>
                  <a:p>
                    <a:fld id="{5C2CBD5F-ED22-453A-B154-C132BC94808D}"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0-D8CA-4C16-90F6-A0D9A3D8DA8E}"/>
                </c:ext>
              </c:extLst>
            </c:dLbl>
            <c:dLbl>
              <c:idx val="1"/>
              <c:tx>
                <c:rich>
                  <a:bodyPr/>
                  <a:lstStyle/>
                  <a:p>
                    <a:fld id="{6BFD99F0-C13E-4C44-A1AD-6600C8FD6955}"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1-D8CA-4C16-90F6-A0D9A3D8DA8E}"/>
                </c:ext>
              </c:extLst>
            </c:dLbl>
            <c:dLbl>
              <c:idx val="2"/>
              <c:tx>
                <c:rich>
                  <a:bodyPr/>
                  <a:lstStyle/>
                  <a:p>
                    <a:fld id="{9AEDACC8-E198-4887-9FAC-052E7C752338}"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2-D8CA-4C16-90F6-A0D9A3D8DA8E}"/>
                </c:ext>
              </c:extLst>
            </c:dLbl>
            <c:dLbl>
              <c:idx val="3"/>
              <c:tx>
                <c:rich>
                  <a:bodyPr/>
                  <a:lstStyle/>
                  <a:p>
                    <a:fld id="{BB60C53D-5232-46EC-BD6E-A980CC7A26C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xForSave val="1"/>
                  <c15:showDataLabelsRange val="1"/>
                </c:ext>
                <c:ext xmlns:c16="http://schemas.microsoft.com/office/drawing/2014/chart" uri="{C3380CC4-5D6E-409C-BE32-E72D297353CC}">
                  <c16:uniqueId val="{00000003-D8CA-4C16-90F6-A0D9A3D8DA8E}"/>
                </c:ext>
              </c:extLst>
            </c:dLbl>
            <c:dLbl>
              <c:idx val="4"/>
              <c:tx>
                <c:rich>
                  <a:bodyPr/>
                  <a:lstStyle/>
                  <a:p>
                    <a:fld id="{99AF9A9B-7422-4B7C-9561-5F545FF6670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D8CA-4C16-90F6-A0D9A3D8DA8E}"/>
                </c:ext>
              </c:extLst>
            </c:dLbl>
            <c:dLbl>
              <c:idx val="5"/>
              <c:tx>
                <c:rich>
                  <a:bodyPr/>
                  <a:lstStyle/>
                  <a:p>
                    <a:fld id="{D74BC905-5513-4053-9FFB-0C2B4D50E96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5-D8CA-4C16-90F6-A0D9A3D8DA8E}"/>
                </c:ext>
              </c:extLst>
            </c:dLbl>
            <c:dLbl>
              <c:idx val="6"/>
              <c:tx>
                <c:rich>
                  <a:bodyPr/>
                  <a:lstStyle/>
                  <a:p>
                    <a:fld id="{7921D43E-35BB-4C21-B27D-BCF2E038D3A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6-D8CA-4C16-90F6-A0D9A3D8DA8E}"/>
                </c:ext>
              </c:extLst>
            </c:dLbl>
            <c:dLbl>
              <c:idx val="7"/>
              <c:tx>
                <c:rich>
                  <a:bodyPr/>
                  <a:lstStyle/>
                  <a:p>
                    <a:fld id="{831DE76E-B855-4245-885E-DCF0036FA0F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7-D8CA-4C16-90F6-A0D9A3D8DA8E}"/>
                </c:ext>
              </c:extLst>
            </c:dLbl>
            <c:dLbl>
              <c:idx val="8"/>
              <c:tx>
                <c:rich>
                  <a:bodyPr/>
                  <a:lstStyle/>
                  <a:p>
                    <a:fld id="{BB645429-478F-477C-B67B-8298257747AA}"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8-D8CA-4C16-90F6-A0D9A3D8DA8E}"/>
                </c:ext>
              </c:extLst>
            </c:dLbl>
            <c:spPr>
              <a:noFill/>
              <a:ln>
                <a:noFill/>
              </a:ln>
              <a:effectLst/>
            </c:spPr>
            <c:dLblPos val="ct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xVal>
            <c:numRef>
              <c:f>Sheet1!$A$2:$A$5</c:f>
              <c:numCache>
                <c:formatCode>General</c:formatCode>
                <c:ptCount val="4"/>
                <c:pt idx="0">
                  <c:v>236.91249999999999</c:v>
                </c:pt>
                <c:pt idx="1">
                  <c:v>198.9674</c:v>
                </c:pt>
                <c:pt idx="2">
                  <c:v>179.7756</c:v>
                </c:pt>
                <c:pt idx="3">
                  <c:v>206.30250000000001</c:v>
                </c:pt>
              </c:numCache>
            </c:numRef>
          </c:xVal>
          <c:yVal>
            <c:numRef>
              <c:f>Sheet1!$B$2:$B$5</c:f>
              <c:numCache>
                <c:formatCode>General</c:formatCode>
                <c:ptCount val="4"/>
                <c:pt idx="0">
                  <c:v>1.006</c:v>
                </c:pt>
                <c:pt idx="1">
                  <c:v>0.94699999999999995</c:v>
                </c:pt>
                <c:pt idx="2">
                  <c:v>0.93</c:v>
                </c:pt>
                <c:pt idx="3">
                  <c:v>3.02</c:v>
                </c:pt>
              </c:numCache>
            </c:numRef>
          </c:yVal>
          <c:bubbleSize>
            <c:numRef>
              <c:f>Sheet1!$C$2:$C$5</c:f>
              <c:numCache>
                <c:formatCode>General</c:formatCode>
                <c:ptCount val="4"/>
                <c:pt idx="0">
                  <c:v>204773926</c:v>
                </c:pt>
                <c:pt idx="1">
                  <c:v>122783796</c:v>
                </c:pt>
                <c:pt idx="2">
                  <c:v>43021549</c:v>
                </c:pt>
                <c:pt idx="3">
                  <c:v>12459021</c:v>
                </c:pt>
              </c:numCache>
            </c:numRef>
          </c:bubbleSize>
          <c:bubble3D val="0"/>
          <c:extLst>
            <c:ext xmlns:c15="http://schemas.microsoft.com/office/drawing/2012/chart" uri="{02D57815-91ED-43cb-92C2-25804820EDAC}">
              <c15:datalabelsRange>
                <c15:f>Sheet1!$E$2:$E$10</c15:f>
                <c15:dlblRangeCache>
                  <c:ptCount val="9"/>
                  <c:pt idx="0">
                    <c:v>Nivea</c:v>
                  </c:pt>
                  <c:pt idx="1">
                    <c:v>Hawaiian Tropic</c:v>
                  </c:pt>
                  <c:pt idx="2">
                    <c:v>Banana Boat</c:v>
                  </c:pt>
                  <c:pt idx="3">
                    <c:v>Beauty Care</c:v>
                  </c:pt>
                </c15:dlblRangeCache>
              </c15:datalabelsRange>
            </c:ext>
            <c:ext xmlns:c16="http://schemas.microsoft.com/office/drawing/2014/chart" uri="{C3380CC4-5D6E-409C-BE32-E72D297353CC}">
              <c16:uniqueId val="{00000009-D8CA-4C16-90F6-A0D9A3D8DA8E}"/>
            </c:ext>
          </c:extLst>
        </c:ser>
        <c:dLbls>
          <c:dLblPos val="ctr"/>
          <c:showLegendKey val="0"/>
          <c:showVal val="1"/>
          <c:showCatName val="0"/>
          <c:showSerName val="0"/>
          <c:showPercent val="0"/>
          <c:showBubbleSize val="0"/>
        </c:dLbls>
        <c:bubbleScale val="50"/>
        <c:showNegBubbles val="0"/>
        <c:axId val="1506671359"/>
        <c:axId val="1314988415"/>
      </c:bubbleChart>
      <c:valAx>
        <c:axId val="1506671359"/>
        <c:scaling>
          <c:orientation val="minMax"/>
          <c:max val="284"/>
          <c:min val="144"/>
        </c:scaling>
        <c:delete val="0"/>
        <c:axPos val="b"/>
        <c:majorGridlines>
          <c:spPr>
            <a:ln w="9525" cap="flat" cmpd="sng" algn="ctr">
              <a:solidFill>
                <a:schemeClr val="bg2"/>
              </a:solidFill>
              <a:round/>
            </a:ln>
            <a:effectLst/>
          </c:spPr>
        </c:majorGridlines>
        <c:numFmt formatCode="#,##0.00" sourceLinked="0"/>
        <c:majorTickMark val="none"/>
        <c:minorTickMark val="none"/>
        <c:tickLblPos val="low"/>
        <c:spPr>
          <a:noFill/>
          <a:ln w="9525" cap="flat" cmpd="sng" algn="ctr">
            <a:noFill/>
            <a:round/>
          </a:ln>
          <a:effectLst/>
        </c:spPr>
        <c:txPr>
          <a:bodyPr rot="-60000000" vert="horz"/>
          <a:lstStyle/>
          <a:p>
            <a:pPr>
              <a:defRPr/>
            </a:pPr>
            <a:endParaRPr lang="en-CH"/>
          </a:p>
        </c:txPr>
        <c:crossAx val="1314988415"/>
        <c:crossesAt val="0"/>
        <c:crossBetween val="midCat"/>
      </c:valAx>
      <c:valAx>
        <c:axId val="1314988415"/>
        <c:scaling>
          <c:orientation val="minMax"/>
          <c:min val="0"/>
        </c:scaling>
        <c:delete val="0"/>
        <c:axPos val="l"/>
        <c:majorGridlines>
          <c:spPr>
            <a:ln w="9525" cap="flat" cmpd="sng" algn="ctr">
              <a:solidFill>
                <a:schemeClr val="bg2"/>
              </a:solidFill>
              <a:round/>
            </a:ln>
            <a:effectLst/>
          </c:spPr>
        </c:majorGridlines>
        <c:numFmt formatCode="0%" sourceLinked="0"/>
        <c:majorTickMark val="none"/>
        <c:minorTickMark val="none"/>
        <c:tickLblPos val="low"/>
        <c:spPr>
          <a:noFill/>
          <a:ln w="12700" cap="flat" cmpd="sng" algn="ctr">
            <a:noFill/>
            <a:round/>
          </a:ln>
          <a:effectLst/>
        </c:spPr>
        <c:txPr>
          <a:bodyPr rot="-60000000" vert="horz"/>
          <a:lstStyle/>
          <a:p>
            <a:pPr>
              <a:defRPr>
                <a:solidFill>
                  <a:schemeClr val="bg1"/>
                </a:solidFill>
              </a:defRPr>
            </a:pPr>
            <a:endParaRPr lang="en-CH"/>
          </a:p>
        </c:txPr>
        <c:crossAx val="1506671359"/>
        <c:crossesAt val="0"/>
        <c:crossBetween val="midCat"/>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b="0" i="0">
          <a:solidFill>
            <a:schemeClr val="tx2"/>
          </a:solidFill>
          <a:latin typeface="Nexa Book" panose="00000400000000000000" pitchFamily="2" charset="0"/>
          <a:ea typeface="Open Sans" panose="020B0606030504020204" pitchFamily="34" charset="0"/>
          <a:cs typeface="Open Sans" panose="020B0606030504020204" pitchFamily="34" charset="0"/>
        </a:defRPr>
      </a:pPr>
      <a:endParaRPr lang="en-CH"/>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27.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77628-4D18-4EB1-9F49-E026D302D65F}" type="datetimeFigureOut">
              <a:rPr lang="en-CH" smtClean="0"/>
              <a:t>07/02/2025</a:t>
            </a:fld>
            <a:endParaRPr lang="en-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DF813D-969A-4697-83EA-7C0DCB6CA98B}" type="slidenum">
              <a:rPr lang="en-CH" smtClean="0"/>
              <a:t>‹#›</a:t>
            </a:fld>
            <a:endParaRPr lang="en-CH"/>
          </a:p>
        </p:txBody>
      </p:sp>
    </p:spTree>
    <p:extLst>
      <p:ext uri="{BB962C8B-B14F-4D97-AF65-F5344CB8AC3E}">
        <p14:creationId xmlns:p14="http://schemas.microsoft.com/office/powerpoint/2010/main" val="315013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0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0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0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1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1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32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32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3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32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32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32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32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32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33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33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33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33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3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33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33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358.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360.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361.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362.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363.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36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365.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367.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370.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371.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372.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373.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37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623038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EE16E6-1DE9-413F-AA9F-05985E57041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681417"/>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CH"/>
          </a:p>
        </p:txBody>
      </p:sp>
    </p:spTree>
    <p:extLst>
      <p:ext uri="{BB962C8B-B14F-4D97-AF65-F5344CB8AC3E}">
        <p14:creationId xmlns:p14="http://schemas.microsoft.com/office/powerpoint/2010/main" val="39339489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2.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13.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14.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15.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16.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7.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18.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19.emf"/></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0.emf"/></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2.emf"/></Relationships>
</file>

<file path=ppt/slideLayouts/_rels/slideLayout21.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3.emf"/></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24.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1.xml"/><Relationship Id="rId1" Type="http://schemas.openxmlformats.org/officeDocument/2006/relationships/tags" Target="../tags/tag24.xml"/><Relationship Id="rId4" Type="http://schemas.openxmlformats.org/officeDocument/2006/relationships/image" Target="../media/image25.emf"/></Relationships>
</file>

<file path=ppt/slideLayouts/_rels/slideLayout24.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tags" Target="../tags/tag27.xml"/><Relationship Id="rId7" Type="http://schemas.openxmlformats.org/officeDocument/2006/relationships/image" Target="../media/image27.pn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26.emf"/><Relationship Id="rId5" Type="http://schemas.openxmlformats.org/officeDocument/2006/relationships/oleObject" Target="../embeddings/oleObject25.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8.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9.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0.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1.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 Slide">
    <p:spTree>
      <p:nvGrpSpPr>
        <p:cNvPr id="1" name=""/>
        <p:cNvGrpSpPr/>
        <p:nvPr/>
      </p:nvGrpSpPr>
      <p:grpSpPr>
        <a:xfrm>
          <a:off x="0" y="0"/>
          <a:ext cx="0" cy="0"/>
          <a:chOff x="0" y="0"/>
          <a:chExt cx="0" cy="0"/>
        </a:xfrm>
      </p:grpSpPr>
      <p:graphicFrame>
        <p:nvGraphicFramePr>
          <p:cNvPr id="12" name="think-cell data - do not delete">
            <a:extLst>
              <a:ext uri="{FF2B5EF4-FFF2-40B4-BE49-F238E27FC236}">
                <a16:creationId xmlns:a16="http://schemas.microsoft.com/office/drawing/2014/main" id="{8671D452-B359-E414-D7C9-76852782394C}"/>
              </a:ext>
            </a:extLst>
          </p:cNvPr>
          <p:cNvGraphicFramePr>
            <a:graphicFrameLocks noChangeAspect="1"/>
          </p:cNvGraphicFramePr>
          <p:nvPr>
            <p:custDataLst>
              <p:tags r:id="rId1"/>
            </p:custDataLst>
            <p:extLst>
              <p:ext uri="{D42A27DB-BD31-4B8C-83A1-F6EECF244321}">
                <p14:modId xmlns:p14="http://schemas.microsoft.com/office/powerpoint/2010/main" val="275372946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2" name="think-cell data - do not delete">
                        <a:extLst>
                          <a:ext uri="{FF2B5EF4-FFF2-40B4-BE49-F238E27FC236}">
                            <a16:creationId xmlns:a16="http://schemas.microsoft.com/office/drawing/2014/main" id="{8671D452-B359-E414-D7C9-76852782394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Footer Placeholder 4">
            <a:extLst>
              <a:ext uri="{FF2B5EF4-FFF2-40B4-BE49-F238E27FC236}">
                <a16:creationId xmlns:a16="http://schemas.microsoft.com/office/drawing/2014/main" id="{93926C54-6046-54DA-B0AE-63C2A1509595}"/>
              </a:ext>
            </a:extLst>
          </p:cNvPr>
          <p:cNvSpPr>
            <a:spLocks noGrp="1"/>
          </p:cNvSpPr>
          <p:nvPr>
            <p:ph type="ftr" sz="quarter" idx="11"/>
          </p:nvPr>
        </p:nvSpPr>
        <p:spPr>
          <a:xfrm>
            <a:off x="824445" y="4972050"/>
            <a:ext cx="4025757" cy="174915"/>
          </a:xfrm>
        </p:spPr>
        <p:txBody>
          <a:bodyPr/>
          <a:lstStyle>
            <a:lvl1pPr>
              <a:defRPr/>
            </a:lvl1pPr>
          </a:lstStyle>
          <a:p>
            <a:endParaRPr lang="en-US"/>
          </a:p>
        </p:txBody>
      </p:sp>
      <p:pic>
        <p:nvPicPr>
          <p:cNvPr id="8" name="Picture 7">
            <a:extLst>
              <a:ext uri="{FF2B5EF4-FFF2-40B4-BE49-F238E27FC236}">
                <a16:creationId xmlns:a16="http://schemas.microsoft.com/office/drawing/2014/main" id="{DE12AA2B-818A-9777-BD8E-A7BB63D4E39D}"/>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t="5769" b="5769"/>
          <a:stretch/>
        </p:blipFill>
        <p:spPr>
          <a:xfrm>
            <a:off x="3169457" y="1778924"/>
            <a:ext cx="5981471" cy="3364577"/>
          </a:xfrm>
          <a:custGeom>
            <a:avLst/>
            <a:gdLst>
              <a:gd name="connsiteX0" fmla="*/ 0 w 7941325"/>
              <a:gd name="connsiteY0" fmla="*/ 0 h 5048409"/>
              <a:gd name="connsiteX1" fmla="*/ 7941325 w 7941325"/>
              <a:gd name="connsiteY1" fmla="*/ 0 h 5048409"/>
              <a:gd name="connsiteX2" fmla="*/ 7941325 w 7941325"/>
              <a:gd name="connsiteY2" fmla="*/ 5048409 h 5048409"/>
              <a:gd name="connsiteX3" fmla="*/ 0 w 7941325"/>
              <a:gd name="connsiteY3" fmla="*/ 5048409 h 5048409"/>
            </a:gdLst>
            <a:ahLst/>
            <a:cxnLst>
              <a:cxn ang="0">
                <a:pos x="connsiteX0" y="connsiteY0"/>
              </a:cxn>
              <a:cxn ang="0">
                <a:pos x="connsiteX1" y="connsiteY1"/>
              </a:cxn>
              <a:cxn ang="0">
                <a:pos x="connsiteX2" y="connsiteY2"/>
              </a:cxn>
              <a:cxn ang="0">
                <a:pos x="connsiteX3" y="connsiteY3"/>
              </a:cxn>
            </a:cxnLst>
            <a:rect l="l" t="t" r="r" b="b"/>
            <a:pathLst>
              <a:path w="7941325" h="5048409">
                <a:moveTo>
                  <a:pt x="0" y="0"/>
                </a:moveTo>
                <a:lnTo>
                  <a:pt x="7941325" y="0"/>
                </a:lnTo>
                <a:lnTo>
                  <a:pt x="7941325" y="5048409"/>
                </a:lnTo>
                <a:lnTo>
                  <a:pt x="0" y="5048409"/>
                </a:lnTo>
                <a:close/>
              </a:path>
            </a:pathLst>
          </a:custGeom>
        </p:spPr>
      </p:pic>
      <p:sp>
        <p:nvSpPr>
          <p:cNvPr id="29" name="Freeform 28">
            <a:extLst>
              <a:ext uri="{FF2B5EF4-FFF2-40B4-BE49-F238E27FC236}">
                <a16:creationId xmlns:a16="http://schemas.microsoft.com/office/drawing/2014/main" id="{541953DF-2721-096C-C548-70DBF160B863}"/>
              </a:ext>
            </a:extLst>
          </p:cNvPr>
          <p:cNvSpPr/>
          <p:nvPr/>
        </p:nvSpPr>
        <p:spPr>
          <a:xfrm>
            <a:off x="-2" y="-3894"/>
            <a:ext cx="9144000" cy="5143500"/>
          </a:xfrm>
          <a:custGeom>
            <a:avLst/>
            <a:gdLst>
              <a:gd name="connsiteX0" fmla="*/ 4291740 w 9144000"/>
              <a:gd name="connsiteY0" fmla="*/ 2201516 h 5143500"/>
              <a:gd name="connsiteX1" fmla="*/ 3926106 w 9144000"/>
              <a:gd name="connsiteY1" fmla="*/ 2424161 h 5143500"/>
              <a:gd name="connsiteX2" fmla="*/ 3925571 w 9144000"/>
              <a:gd name="connsiteY2" fmla="*/ 2806700 h 5143500"/>
              <a:gd name="connsiteX3" fmla="*/ 4114167 w 9144000"/>
              <a:gd name="connsiteY3" fmla="*/ 2678047 h 5143500"/>
              <a:gd name="connsiteX4" fmla="*/ 4113481 w 9144000"/>
              <a:gd name="connsiteY4" fmla="*/ 2458487 h 5143500"/>
              <a:gd name="connsiteX5" fmla="*/ 4291322 w 9144000"/>
              <a:gd name="connsiteY5" fmla="*/ 2356262 h 5143500"/>
              <a:gd name="connsiteX6" fmla="*/ 3925655 w 9144000"/>
              <a:gd name="connsiteY6" fmla="*/ 1968843 h 5143500"/>
              <a:gd name="connsiteX7" fmla="*/ 3926006 w 9144000"/>
              <a:gd name="connsiteY7" fmla="*/ 2236195 h 5143500"/>
              <a:gd name="connsiteX8" fmla="*/ 4043630 w 9144000"/>
              <a:gd name="connsiteY8" fmla="*/ 2301058 h 5143500"/>
              <a:gd name="connsiteX9" fmla="*/ 4258404 w 9144000"/>
              <a:gd name="connsiteY9" fmla="*/ 2167709 h 5143500"/>
              <a:gd name="connsiteX10" fmla="*/ 0 w 9144000"/>
              <a:gd name="connsiteY10" fmla="*/ 0 h 5143500"/>
              <a:gd name="connsiteX11" fmla="*/ 9144000 w 9144000"/>
              <a:gd name="connsiteY11" fmla="*/ 0 h 5143500"/>
              <a:gd name="connsiteX12" fmla="*/ 9144000 w 9144000"/>
              <a:gd name="connsiteY12" fmla="*/ 5143500 h 5143500"/>
              <a:gd name="connsiteX13" fmla="*/ 0 w 9144000"/>
              <a:gd name="connsiteY13"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0" h="5143500">
                <a:moveTo>
                  <a:pt x="4291740" y="2201516"/>
                </a:moveTo>
                <a:lnTo>
                  <a:pt x="3926106" y="2424161"/>
                </a:lnTo>
                <a:lnTo>
                  <a:pt x="3925571" y="2806700"/>
                </a:lnTo>
                <a:lnTo>
                  <a:pt x="4114167" y="2678047"/>
                </a:lnTo>
                <a:lnTo>
                  <a:pt x="4113481" y="2458487"/>
                </a:lnTo>
                <a:lnTo>
                  <a:pt x="4291322" y="2356262"/>
                </a:lnTo>
                <a:close/>
                <a:moveTo>
                  <a:pt x="3925655" y="1968843"/>
                </a:moveTo>
                <a:lnTo>
                  <a:pt x="3926006" y="2236195"/>
                </a:lnTo>
                <a:lnTo>
                  <a:pt x="4043630" y="2301058"/>
                </a:lnTo>
                <a:lnTo>
                  <a:pt x="4258404" y="2167709"/>
                </a:lnTo>
                <a:close/>
                <a:moveTo>
                  <a:pt x="0" y="0"/>
                </a:moveTo>
                <a:lnTo>
                  <a:pt x="9144000" y="0"/>
                </a:lnTo>
                <a:lnTo>
                  <a:pt x="9144000" y="5143500"/>
                </a:lnTo>
                <a:lnTo>
                  <a:pt x="0" y="51435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6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16" name="GVA | Dubai | CT">
            <a:extLst>
              <a:ext uri="{FF2B5EF4-FFF2-40B4-BE49-F238E27FC236}">
                <a16:creationId xmlns:a16="http://schemas.microsoft.com/office/drawing/2014/main" id="{2EC24BB5-EAE0-7586-8D61-AA5C1D51B75C}"/>
              </a:ext>
            </a:extLst>
          </p:cNvPr>
          <p:cNvSpPr txBox="1"/>
          <p:nvPr/>
        </p:nvSpPr>
        <p:spPr>
          <a:xfrm>
            <a:off x="3823119" y="2989990"/>
            <a:ext cx="1497762" cy="184666"/>
          </a:xfrm>
          <a:prstGeom prst="rect">
            <a:avLst/>
          </a:prstGeom>
          <a:noFill/>
        </p:spPr>
        <p:txBody>
          <a:bodyPr wrap="square">
            <a:spAutoFit/>
          </a:bodyPr>
          <a:lstStyle/>
          <a:p>
            <a:pPr marL="0" marR="0" lvl="0" indent="0" defTabSz="914378"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a:ln>
                  <a:noFill/>
                </a:ln>
                <a:solidFill>
                  <a:schemeClr val="accent3"/>
                </a:solidFill>
                <a:effectLst/>
                <a:uLnTx/>
                <a:uFillTx/>
                <a:latin typeface="+mn-lt"/>
                <a:ea typeface="+mn-ea"/>
                <a:cs typeface="+mn-cs"/>
              </a:rPr>
              <a:t>GENEVA | DUBAI | CINCINNATI</a:t>
            </a:r>
          </a:p>
        </p:txBody>
      </p:sp>
      <p:sp>
        <p:nvSpPr>
          <p:cNvPr id="18" name="Cube">
            <a:extLst>
              <a:ext uri="{FF2B5EF4-FFF2-40B4-BE49-F238E27FC236}">
                <a16:creationId xmlns:a16="http://schemas.microsoft.com/office/drawing/2014/main" id="{08071754-0893-B688-B5D1-A670D8576A33}"/>
              </a:ext>
            </a:extLst>
          </p:cNvPr>
          <p:cNvSpPr/>
          <p:nvPr/>
        </p:nvSpPr>
        <p:spPr>
          <a:xfrm>
            <a:off x="4153228" y="2408619"/>
            <a:ext cx="291213" cy="331558"/>
          </a:xfrm>
          <a:custGeom>
            <a:avLst/>
            <a:gdLst>
              <a:gd name="connsiteX0" fmla="*/ 291113 w 291213"/>
              <a:gd name="connsiteY0" fmla="*/ 95011 h 331558"/>
              <a:gd name="connsiteX1" fmla="*/ 291113 w 291213"/>
              <a:gd name="connsiteY1" fmla="*/ 101467 h 331558"/>
              <a:gd name="connsiteX2" fmla="*/ 291213 w 291213"/>
              <a:gd name="connsiteY2" fmla="*/ 247242 h 331558"/>
              <a:gd name="connsiteX3" fmla="*/ 286245 w 291213"/>
              <a:gd name="connsiteY3" fmla="*/ 255778 h 331558"/>
              <a:gd name="connsiteX4" fmla="*/ 158869 w 291213"/>
              <a:gd name="connsiteY4" fmla="*/ 329328 h 331558"/>
              <a:gd name="connsiteX5" fmla="*/ 154788 w 291213"/>
              <a:gd name="connsiteY5" fmla="*/ 331558 h 331558"/>
              <a:gd name="connsiteX6" fmla="*/ 154470 w 291213"/>
              <a:gd name="connsiteY6" fmla="*/ 325504 h 331558"/>
              <a:gd name="connsiteX7" fmla="*/ 154403 w 291213"/>
              <a:gd name="connsiteY7" fmla="*/ 179142 h 331558"/>
              <a:gd name="connsiteX8" fmla="*/ 158468 w 291213"/>
              <a:gd name="connsiteY8" fmla="*/ 171227 h 331558"/>
              <a:gd name="connsiteX9" fmla="*/ 284338 w 291213"/>
              <a:gd name="connsiteY9" fmla="*/ 98533 h 331558"/>
              <a:gd name="connsiteX10" fmla="*/ 291113 w 291213"/>
              <a:gd name="connsiteY10" fmla="*/ 95011 h 331558"/>
              <a:gd name="connsiteX11" fmla="*/ 331 w 291213"/>
              <a:gd name="connsiteY11" fmla="*/ 94928 h 331558"/>
              <a:gd name="connsiteX12" fmla="*/ 36997 w 291213"/>
              <a:gd name="connsiteY12" fmla="*/ 116057 h 331558"/>
              <a:gd name="connsiteX13" fmla="*/ 131654 w 291213"/>
              <a:gd name="connsiteY13" fmla="*/ 170825 h 331558"/>
              <a:gd name="connsiteX14" fmla="*/ 136823 w 291213"/>
              <a:gd name="connsiteY14" fmla="*/ 178103 h 331558"/>
              <a:gd name="connsiteX15" fmla="*/ 136689 w 291213"/>
              <a:gd name="connsiteY15" fmla="*/ 327835 h 331558"/>
              <a:gd name="connsiteX16" fmla="*/ 136455 w 291213"/>
              <a:gd name="connsiteY16" fmla="*/ 331340 h 331558"/>
              <a:gd name="connsiteX17" fmla="*/ 132257 w 291213"/>
              <a:gd name="connsiteY17" fmla="*/ 329378 h 331558"/>
              <a:gd name="connsiteX18" fmla="*/ 3610 w 291213"/>
              <a:gd name="connsiteY18" fmla="*/ 254805 h 331558"/>
              <a:gd name="connsiteX19" fmla="*/ 148 w 291213"/>
              <a:gd name="connsiteY19" fmla="*/ 249221 h 331558"/>
              <a:gd name="connsiteX20" fmla="*/ 14 w 291213"/>
              <a:gd name="connsiteY20" fmla="*/ 97745 h 331558"/>
              <a:gd name="connsiteX21" fmla="*/ 331 w 291213"/>
              <a:gd name="connsiteY21" fmla="*/ 94928 h 331558"/>
              <a:gd name="connsiteX22" fmla="*/ 151861 w 291213"/>
              <a:gd name="connsiteY22" fmla="*/ 2009 h 331558"/>
              <a:gd name="connsiteX23" fmla="*/ 275523 w 291213"/>
              <a:gd name="connsiteY23" fmla="*/ 73748 h 331558"/>
              <a:gd name="connsiteX24" fmla="*/ 281946 w 291213"/>
              <a:gd name="connsiteY24" fmla="*/ 77722 h 331558"/>
              <a:gd name="connsiteX25" fmla="*/ 242738 w 291213"/>
              <a:gd name="connsiteY25" fmla="*/ 100512 h 331558"/>
              <a:gd name="connsiteX26" fmla="*/ 150104 w 291213"/>
              <a:gd name="connsiteY26" fmla="*/ 154190 h 331558"/>
              <a:gd name="connsiteX27" fmla="*/ 140787 w 291213"/>
              <a:gd name="connsiteY27" fmla="*/ 154089 h 331558"/>
              <a:gd name="connsiteX28" fmla="*/ 14616 w 291213"/>
              <a:gd name="connsiteY28" fmla="*/ 80975 h 331558"/>
              <a:gd name="connsiteX29" fmla="*/ 9213 w 291213"/>
              <a:gd name="connsiteY29" fmla="*/ 77521 h 331558"/>
              <a:gd name="connsiteX30" fmla="*/ 44239 w 291213"/>
              <a:gd name="connsiteY30" fmla="*/ 57130 h 331558"/>
              <a:gd name="connsiteX31" fmla="*/ 138847 w 291213"/>
              <a:gd name="connsiteY31" fmla="*/ 2227 h 331558"/>
              <a:gd name="connsiteX32" fmla="*/ 151861 w 291213"/>
              <a:gd name="connsiteY32" fmla="*/ 2009 h 331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91213" h="331558">
                <a:moveTo>
                  <a:pt x="291113" y="95011"/>
                </a:moveTo>
                <a:cubicBezTo>
                  <a:pt x="291113" y="97761"/>
                  <a:pt x="291113" y="99606"/>
                  <a:pt x="291113" y="101467"/>
                </a:cubicBezTo>
                <a:cubicBezTo>
                  <a:pt x="291113" y="150065"/>
                  <a:pt x="291046" y="198662"/>
                  <a:pt x="291213" y="247242"/>
                </a:cubicBezTo>
                <a:cubicBezTo>
                  <a:pt x="291230" y="251502"/>
                  <a:pt x="289892" y="253665"/>
                  <a:pt x="286245" y="255778"/>
                </a:cubicBezTo>
                <a:cubicBezTo>
                  <a:pt x="243725" y="280177"/>
                  <a:pt x="201306" y="304778"/>
                  <a:pt x="158869" y="329328"/>
                </a:cubicBezTo>
                <a:cubicBezTo>
                  <a:pt x="157748" y="329982"/>
                  <a:pt x="156577" y="330569"/>
                  <a:pt x="154788" y="331558"/>
                </a:cubicBezTo>
                <a:cubicBezTo>
                  <a:pt x="154654" y="329143"/>
                  <a:pt x="154470" y="327332"/>
                  <a:pt x="154470" y="325504"/>
                </a:cubicBezTo>
                <a:cubicBezTo>
                  <a:pt x="154453" y="276723"/>
                  <a:pt x="154487" y="227941"/>
                  <a:pt x="154403" y="179142"/>
                </a:cubicBezTo>
                <a:cubicBezTo>
                  <a:pt x="154403" y="175604"/>
                  <a:pt x="154972" y="173223"/>
                  <a:pt x="158468" y="171227"/>
                </a:cubicBezTo>
                <a:cubicBezTo>
                  <a:pt x="200486" y="147113"/>
                  <a:pt x="242404" y="122798"/>
                  <a:pt x="284338" y="98533"/>
                </a:cubicBezTo>
                <a:cubicBezTo>
                  <a:pt x="286279" y="97409"/>
                  <a:pt x="288319" y="96453"/>
                  <a:pt x="291113" y="95011"/>
                </a:cubicBezTo>
                <a:close/>
                <a:moveTo>
                  <a:pt x="331" y="94928"/>
                </a:moveTo>
                <a:cubicBezTo>
                  <a:pt x="13027" y="102239"/>
                  <a:pt x="25020" y="109131"/>
                  <a:pt x="36997" y="116057"/>
                </a:cubicBezTo>
                <a:cubicBezTo>
                  <a:pt x="68544" y="134319"/>
                  <a:pt x="100074" y="152614"/>
                  <a:pt x="131654" y="170825"/>
                </a:cubicBezTo>
                <a:cubicBezTo>
                  <a:pt x="134565" y="172502"/>
                  <a:pt x="136840" y="173861"/>
                  <a:pt x="136823" y="178103"/>
                </a:cubicBezTo>
                <a:cubicBezTo>
                  <a:pt x="136639" y="228008"/>
                  <a:pt x="136706" y="277930"/>
                  <a:pt x="136689" y="327835"/>
                </a:cubicBezTo>
                <a:cubicBezTo>
                  <a:pt x="136689" y="328791"/>
                  <a:pt x="136572" y="329747"/>
                  <a:pt x="136455" y="331340"/>
                </a:cubicBezTo>
                <a:cubicBezTo>
                  <a:pt x="134849" y="330602"/>
                  <a:pt x="133494" y="330082"/>
                  <a:pt x="132257" y="329378"/>
                </a:cubicBezTo>
                <a:cubicBezTo>
                  <a:pt x="89335" y="304576"/>
                  <a:pt x="46414" y="279775"/>
                  <a:pt x="3610" y="254805"/>
                </a:cubicBezTo>
                <a:cubicBezTo>
                  <a:pt x="1904" y="253816"/>
                  <a:pt x="148" y="251116"/>
                  <a:pt x="148" y="249221"/>
                </a:cubicBezTo>
                <a:cubicBezTo>
                  <a:pt x="-37" y="198729"/>
                  <a:pt x="-3" y="148237"/>
                  <a:pt x="14" y="97745"/>
                </a:cubicBezTo>
                <a:cubicBezTo>
                  <a:pt x="14" y="97158"/>
                  <a:pt x="131" y="96588"/>
                  <a:pt x="331" y="94928"/>
                </a:cubicBezTo>
                <a:close/>
                <a:moveTo>
                  <a:pt x="151861" y="2009"/>
                </a:moveTo>
                <a:cubicBezTo>
                  <a:pt x="192975" y="26107"/>
                  <a:pt x="234274" y="49869"/>
                  <a:pt x="275523" y="73748"/>
                </a:cubicBezTo>
                <a:cubicBezTo>
                  <a:pt x="277447" y="74855"/>
                  <a:pt x="279320" y="76096"/>
                  <a:pt x="281946" y="77722"/>
                </a:cubicBezTo>
                <a:cubicBezTo>
                  <a:pt x="268347" y="85620"/>
                  <a:pt x="255551" y="93083"/>
                  <a:pt x="242738" y="100512"/>
                </a:cubicBezTo>
                <a:cubicBezTo>
                  <a:pt x="211843" y="118388"/>
                  <a:pt x="180899" y="136163"/>
                  <a:pt x="150104" y="154190"/>
                </a:cubicBezTo>
                <a:cubicBezTo>
                  <a:pt x="146575" y="156252"/>
                  <a:pt x="144266" y="156101"/>
                  <a:pt x="140787" y="154089"/>
                </a:cubicBezTo>
                <a:cubicBezTo>
                  <a:pt x="98803" y="129606"/>
                  <a:pt x="56684" y="105324"/>
                  <a:pt x="14616" y="80975"/>
                </a:cubicBezTo>
                <a:cubicBezTo>
                  <a:pt x="12993" y="80036"/>
                  <a:pt x="11438" y="78946"/>
                  <a:pt x="9213" y="77521"/>
                </a:cubicBezTo>
                <a:cubicBezTo>
                  <a:pt x="21307" y="70478"/>
                  <a:pt x="32748" y="63770"/>
                  <a:pt x="44239" y="57130"/>
                </a:cubicBezTo>
                <a:cubicBezTo>
                  <a:pt x="75786" y="38851"/>
                  <a:pt x="107417" y="20707"/>
                  <a:pt x="138847" y="2227"/>
                </a:cubicBezTo>
                <a:cubicBezTo>
                  <a:pt x="143531" y="-523"/>
                  <a:pt x="146960" y="-875"/>
                  <a:pt x="151861" y="2009"/>
                </a:cubicBezTo>
                <a:close/>
              </a:path>
            </a:pathLst>
          </a:custGeom>
          <a:solidFill>
            <a:srgbClr val="00A099"/>
          </a:solidFill>
          <a:ln w="9513" cap="flat">
            <a:solidFill>
              <a:srgbClr val="04A8B5"/>
            </a:solid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19" name="O">
            <a:extLst>
              <a:ext uri="{FF2B5EF4-FFF2-40B4-BE49-F238E27FC236}">
                <a16:creationId xmlns:a16="http://schemas.microsoft.com/office/drawing/2014/main" id="{830D0215-9392-FB35-8716-F2749B8F1EAE}"/>
              </a:ext>
            </a:extLst>
          </p:cNvPr>
          <p:cNvSpPr/>
          <p:nvPr/>
        </p:nvSpPr>
        <p:spPr>
          <a:xfrm>
            <a:off x="4252864" y="2454503"/>
            <a:ext cx="97896" cy="56895"/>
          </a:xfrm>
          <a:custGeom>
            <a:avLst/>
            <a:gdLst>
              <a:gd name="connsiteX0" fmla="*/ 489158 w 556734"/>
              <a:gd name="connsiteY0" fmla="*/ 224271 h 323017"/>
              <a:gd name="connsiteX1" fmla="*/ 439122 w 556734"/>
              <a:gd name="connsiteY1" fmla="*/ 254737 h 323017"/>
              <a:gd name="connsiteX2" fmla="*/ 386707 w 556734"/>
              <a:gd name="connsiteY2" fmla="*/ 283775 h 323017"/>
              <a:gd name="connsiteX3" fmla="*/ 287110 w 556734"/>
              <a:gd name="connsiteY3" fmla="*/ 317858 h 323017"/>
              <a:gd name="connsiteX4" fmla="*/ 176669 w 556734"/>
              <a:gd name="connsiteY4" fmla="*/ 319001 h 323017"/>
              <a:gd name="connsiteX5" fmla="*/ 71174 w 556734"/>
              <a:gd name="connsiteY5" fmla="*/ 282061 h 323017"/>
              <a:gd name="connsiteX6" fmla="*/ 7059 w 556734"/>
              <a:gd name="connsiteY6" fmla="*/ 221034 h 323017"/>
              <a:gd name="connsiteX7" fmla="*/ 8676 w 556734"/>
              <a:gd name="connsiteY7" fmla="*/ 156961 h 323017"/>
              <a:gd name="connsiteX8" fmla="*/ 67179 w 556734"/>
              <a:gd name="connsiteY8" fmla="*/ 99076 h 323017"/>
              <a:gd name="connsiteX9" fmla="*/ 117691 w 556734"/>
              <a:gd name="connsiteY9" fmla="*/ 68990 h 323017"/>
              <a:gd name="connsiteX10" fmla="*/ 169535 w 556734"/>
              <a:gd name="connsiteY10" fmla="*/ 39572 h 323017"/>
              <a:gd name="connsiteX11" fmla="*/ 268561 w 556734"/>
              <a:gd name="connsiteY11" fmla="*/ 5107 h 323017"/>
              <a:gd name="connsiteX12" fmla="*/ 379288 w 556734"/>
              <a:gd name="connsiteY12" fmla="*/ 4060 h 323017"/>
              <a:gd name="connsiteX13" fmla="*/ 485068 w 556734"/>
              <a:gd name="connsiteY13" fmla="*/ 41190 h 323017"/>
              <a:gd name="connsiteX14" fmla="*/ 549468 w 556734"/>
              <a:gd name="connsiteY14" fmla="*/ 102407 h 323017"/>
              <a:gd name="connsiteX15" fmla="*/ 548136 w 556734"/>
              <a:gd name="connsiteY15" fmla="*/ 166671 h 323017"/>
              <a:gd name="connsiteX16" fmla="*/ 489158 w 556734"/>
              <a:gd name="connsiteY16" fmla="*/ 224271 h 323017"/>
              <a:gd name="connsiteX17" fmla="*/ 334673 w 556734"/>
              <a:gd name="connsiteY17" fmla="*/ 250453 h 323017"/>
              <a:gd name="connsiteX18" fmla="*/ 384139 w 556734"/>
              <a:gd name="connsiteY18" fmla="*/ 223033 h 323017"/>
              <a:gd name="connsiteX19" fmla="*/ 431322 w 556734"/>
              <a:gd name="connsiteY19" fmla="*/ 194281 h 323017"/>
              <a:gd name="connsiteX20" fmla="*/ 481168 w 556734"/>
              <a:gd name="connsiteY20" fmla="*/ 130398 h 323017"/>
              <a:gd name="connsiteX21" fmla="*/ 433510 w 556734"/>
              <a:gd name="connsiteY21" fmla="*/ 71466 h 323017"/>
              <a:gd name="connsiteX22" fmla="*/ 331820 w 556734"/>
              <a:gd name="connsiteY22" fmla="*/ 44047 h 323017"/>
              <a:gd name="connsiteX23" fmla="*/ 221759 w 556734"/>
              <a:gd name="connsiteY23" fmla="*/ 73084 h 323017"/>
              <a:gd name="connsiteX24" fmla="*/ 172864 w 556734"/>
              <a:gd name="connsiteY24" fmla="*/ 100884 h 323017"/>
              <a:gd name="connsiteX25" fmla="*/ 125206 w 556734"/>
              <a:gd name="connsiteY25" fmla="*/ 129351 h 323017"/>
              <a:gd name="connsiteX26" fmla="*/ 75359 w 556734"/>
              <a:gd name="connsiteY26" fmla="*/ 193234 h 323017"/>
              <a:gd name="connsiteX27" fmla="*/ 122923 w 556734"/>
              <a:gd name="connsiteY27" fmla="*/ 252071 h 323017"/>
              <a:gd name="connsiteX28" fmla="*/ 224612 w 556734"/>
              <a:gd name="connsiteY28" fmla="*/ 279490 h 323017"/>
              <a:gd name="connsiteX29" fmla="*/ 334673 w 556734"/>
              <a:gd name="connsiteY29" fmla="*/ 250453 h 323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6734" h="323017">
                <a:moveTo>
                  <a:pt x="489158" y="224271"/>
                </a:moveTo>
                <a:cubicBezTo>
                  <a:pt x="466899" y="238171"/>
                  <a:pt x="450347" y="248263"/>
                  <a:pt x="439122" y="254737"/>
                </a:cubicBezTo>
                <a:cubicBezTo>
                  <a:pt x="427992" y="261211"/>
                  <a:pt x="410489" y="270922"/>
                  <a:pt x="386707" y="283775"/>
                </a:cubicBezTo>
                <a:cubicBezTo>
                  <a:pt x="356362" y="300055"/>
                  <a:pt x="323258" y="311480"/>
                  <a:pt x="287110" y="317858"/>
                </a:cubicBezTo>
                <a:cubicBezTo>
                  <a:pt x="250963" y="324333"/>
                  <a:pt x="214244" y="324713"/>
                  <a:pt x="176669" y="319001"/>
                </a:cubicBezTo>
                <a:cubicBezTo>
                  <a:pt x="139189" y="313384"/>
                  <a:pt x="103993" y="301007"/>
                  <a:pt x="71174" y="282061"/>
                </a:cubicBezTo>
                <a:cubicBezTo>
                  <a:pt x="38356" y="263115"/>
                  <a:pt x="17047" y="242836"/>
                  <a:pt x="7059" y="221034"/>
                </a:cubicBezTo>
                <a:cubicBezTo>
                  <a:pt x="-2834" y="199327"/>
                  <a:pt x="-2358" y="178001"/>
                  <a:pt x="8676" y="156961"/>
                </a:cubicBezTo>
                <a:cubicBezTo>
                  <a:pt x="19711" y="136015"/>
                  <a:pt x="39212" y="116784"/>
                  <a:pt x="67179" y="99076"/>
                </a:cubicBezTo>
                <a:cubicBezTo>
                  <a:pt x="78308" y="92125"/>
                  <a:pt x="95146" y="82129"/>
                  <a:pt x="117691" y="68990"/>
                </a:cubicBezTo>
                <a:cubicBezTo>
                  <a:pt x="140331" y="55852"/>
                  <a:pt x="157644" y="46046"/>
                  <a:pt x="169535" y="39572"/>
                </a:cubicBezTo>
                <a:cubicBezTo>
                  <a:pt x="199309" y="23101"/>
                  <a:pt x="232413" y="11581"/>
                  <a:pt x="268561" y="5107"/>
                </a:cubicBezTo>
                <a:cubicBezTo>
                  <a:pt x="304709" y="-1367"/>
                  <a:pt x="341522" y="-1652"/>
                  <a:pt x="379288" y="4060"/>
                </a:cubicBezTo>
                <a:cubicBezTo>
                  <a:pt x="417053" y="9867"/>
                  <a:pt x="452249" y="22244"/>
                  <a:pt x="485068" y="41190"/>
                </a:cubicBezTo>
                <a:cubicBezTo>
                  <a:pt x="517886" y="60136"/>
                  <a:pt x="539385" y="80510"/>
                  <a:pt x="549468" y="102407"/>
                </a:cubicBezTo>
                <a:cubicBezTo>
                  <a:pt x="559552" y="124305"/>
                  <a:pt x="559171" y="145631"/>
                  <a:pt x="548136" y="166671"/>
                </a:cubicBezTo>
                <a:cubicBezTo>
                  <a:pt x="537197" y="187807"/>
                  <a:pt x="517411" y="206944"/>
                  <a:pt x="489158" y="224271"/>
                </a:cubicBezTo>
                <a:close/>
                <a:moveTo>
                  <a:pt x="334673" y="250453"/>
                </a:moveTo>
                <a:cubicBezTo>
                  <a:pt x="358360" y="237505"/>
                  <a:pt x="374912" y="228365"/>
                  <a:pt x="384139" y="223033"/>
                </a:cubicBezTo>
                <a:cubicBezTo>
                  <a:pt x="393366" y="217702"/>
                  <a:pt x="408967" y="208086"/>
                  <a:pt x="431322" y="194281"/>
                </a:cubicBezTo>
                <a:cubicBezTo>
                  <a:pt x="465377" y="173146"/>
                  <a:pt x="482024" y="151819"/>
                  <a:pt x="481168" y="130398"/>
                </a:cubicBezTo>
                <a:cubicBezTo>
                  <a:pt x="480216" y="108977"/>
                  <a:pt x="464330" y="89364"/>
                  <a:pt x="433510" y="71466"/>
                </a:cubicBezTo>
                <a:cubicBezTo>
                  <a:pt x="402689" y="53662"/>
                  <a:pt x="368728" y="44522"/>
                  <a:pt x="331820" y="44047"/>
                </a:cubicBezTo>
                <a:cubicBezTo>
                  <a:pt x="294911" y="43570"/>
                  <a:pt x="258192" y="53282"/>
                  <a:pt x="221759" y="73084"/>
                </a:cubicBezTo>
                <a:cubicBezTo>
                  <a:pt x="209868" y="79558"/>
                  <a:pt x="193506" y="88793"/>
                  <a:pt x="172864" y="100884"/>
                </a:cubicBezTo>
                <a:cubicBezTo>
                  <a:pt x="152126" y="112880"/>
                  <a:pt x="136335" y="122401"/>
                  <a:pt x="125206" y="129351"/>
                </a:cubicBezTo>
                <a:cubicBezTo>
                  <a:pt x="91055" y="150582"/>
                  <a:pt x="74503" y="171813"/>
                  <a:pt x="75359" y="193234"/>
                </a:cubicBezTo>
                <a:cubicBezTo>
                  <a:pt x="76216" y="214655"/>
                  <a:pt x="92102" y="234268"/>
                  <a:pt x="122923" y="252071"/>
                </a:cubicBezTo>
                <a:cubicBezTo>
                  <a:pt x="153744" y="269875"/>
                  <a:pt x="187703" y="279015"/>
                  <a:pt x="224612" y="279490"/>
                </a:cubicBezTo>
                <a:cubicBezTo>
                  <a:pt x="261617" y="279967"/>
                  <a:pt x="298240" y="270255"/>
                  <a:pt x="334673" y="250453"/>
                </a:cubicBezTo>
              </a:path>
            </a:pathLst>
          </a:custGeom>
          <a:solidFill>
            <a:srgbClr val="DCDCDC"/>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0" name="N">
            <a:extLst>
              <a:ext uri="{FF2B5EF4-FFF2-40B4-BE49-F238E27FC236}">
                <a16:creationId xmlns:a16="http://schemas.microsoft.com/office/drawing/2014/main" id="{348BA511-D9CE-E00A-D327-3DA8FB592314}"/>
              </a:ext>
            </a:extLst>
          </p:cNvPr>
          <p:cNvSpPr/>
          <p:nvPr/>
        </p:nvSpPr>
        <p:spPr>
          <a:xfrm>
            <a:off x="4189456" y="2567856"/>
            <a:ext cx="53359" cy="110401"/>
          </a:xfrm>
          <a:custGeom>
            <a:avLst/>
            <a:gdLst>
              <a:gd name="connsiteX0" fmla="*/ 287947 w 303452"/>
              <a:gd name="connsiteY0" fmla="*/ 158617 h 626795"/>
              <a:gd name="connsiteX1" fmla="*/ 298886 w 303452"/>
              <a:gd name="connsiteY1" fmla="*/ 170232 h 626795"/>
              <a:gd name="connsiteX2" fmla="*/ 303452 w 303452"/>
              <a:gd name="connsiteY2" fmla="*/ 185656 h 626795"/>
              <a:gd name="connsiteX3" fmla="*/ 302216 w 303452"/>
              <a:gd name="connsiteY3" fmla="*/ 615700 h 626795"/>
              <a:gd name="connsiteX4" fmla="*/ 297555 w 303452"/>
              <a:gd name="connsiteY4" fmla="*/ 625697 h 626795"/>
              <a:gd name="connsiteX5" fmla="*/ 286520 w 303452"/>
              <a:gd name="connsiteY5" fmla="*/ 624650 h 626795"/>
              <a:gd name="connsiteX6" fmla="*/ 266258 w 303452"/>
              <a:gd name="connsiteY6" fmla="*/ 612939 h 626795"/>
              <a:gd name="connsiteX7" fmla="*/ 253511 w 303452"/>
              <a:gd name="connsiteY7" fmla="*/ 600277 h 626795"/>
              <a:gd name="connsiteX8" fmla="*/ 243142 w 303452"/>
              <a:gd name="connsiteY8" fmla="*/ 579617 h 626795"/>
              <a:gd name="connsiteX9" fmla="*/ 55934 w 303452"/>
              <a:gd name="connsiteY9" fmla="*/ 145384 h 626795"/>
              <a:gd name="connsiteX10" fmla="*/ 54983 w 303452"/>
              <a:gd name="connsiteY10" fmla="*/ 472892 h 626795"/>
              <a:gd name="connsiteX11" fmla="*/ 50227 w 303452"/>
              <a:gd name="connsiteY11" fmla="*/ 482793 h 626795"/>
              <a:gd name="connsiteX12" fmla="*/ 39287 w 303452"/>
              <a:gd name="connsiteY12" fmla="*/ 481746 h 626795"/>
              <a:gd name="connsiteX13" fmla="*/ 15506 w 303452"/>
              <a:gd name="connsiteY13" fmla="*/ 468036 h 626795"/>
              <a:gd name="connsiteX14" fmla="*/ 4566 w 303452"/>
              <a:gd name="connsiteY14" fmla="*/ 456421 h 626795"/>
              <a:gd name="connsiteX15" fmla="*/ 0 w 303452"/>
              <a:gd name="connsiteY15" fmla="*/ 441093 h 626795"/>
              <a:gd name="connsiteX16" fmla="*/ 1237 w 303452"/>
              <a:gd name="connsiteY16" fmla="*/ 11048 h 626795"/>
              <a:gd name="connsiteX17" fmla="*/ 5898 w 303452"/>
              <a:gd name="connsiteY17" fmla="*/ 1052 h 626795"/>
              <a:gd name="connsiteX18" fmla="*/ 16932 w 303452"/>
              <a:gd name="connsiteY18" fmla="*/ 2194 h 626795"/>
              <a:gd name="connsiteX19" fmla="*/ 37194 w 303452"/>
              <a:gd name="connsiteY19" fmla="*/ 13904 h 626795"/>
              <a:gd name="connsiteX20" fmla="*/ 49941 w 303452"/>
              <a:gd name="connsiteY20" fmla="*/ 26472 h 626795"/>
              <a:gd name="connsiteX21" fmla="*/ 60310 w 303452"/>
              <a:gd name="connsiteY21" fmla="*/ 47131 h 626795"/>
              <a:gd name="connsiteX22" fmla="*/ 247518 w 303452"/>
              <a:gd name="connsiteY22" fmla="*/ 481365 h 626795"/>
              <a:gd name="connsiteX23" fmla="*/ 248469 w 303452"/>
              <a:gd name="connsiteY23" fmla="*/ 153857 h 626795"/>
              <a:gd name="connsiteX24" fmla="*/ 253131 w 303452"/>
              <a:gd name="connsiteY24" fmla="*/ 143860 h 626795"/>
              <a:gd name="connsiteX25" fmla="*/ 264165 w 303452"/>
              <a:gd name="connsiteY25" fmla="*/ 145003 h 626795"/>
              <a:gd name="connsiteX26" fmla="*/ 287947 w 303452"/>
              <a:gd name="connsiteY26" fmla="*/ 158617 h 626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03452" h="626795">
                <a:moveTo>
                  <a:pt x="287947" y="158617"/>
                </a:moveTo>
                <a:cubicBezTo>
                  <a:pt x="292132" y="160997"/>
                  <a:pt x="295842" y="164901"/>
                  <a:pt x="298886" y="170232"/>
                </a:cubicBezTo>
                <a:cubicBezTo>
                  <a:pt x="301930" y="175564"/>
                  <a:pt x="303452" y="180705"/>
                  <a:pt x="303452" y="185656"/>
                </a:cubicBezTo>
                <a:lnTo>
                  <a:pt x="302216" y="615700"/>
                </a:lnTo>
                <a:cubicBezTo>
                  <a:pt x="302216" y="620556"/>
                  <a:pt x="300599" y="623888"/>
                  <a:pt x="297555" y="625697"/>
                </a:cubicBezTo>
                <a:cubicBezTo>
                  <a:pt x="294415" y="627506"/>
                  <a:pt x="290705" y="627030"/>
                  <a:pt x="286520" y="624650"/>
                </a:cubicBezTo>
                <a:lnTo>
                  <a:pt x="266258" y="612939"/>
                </a:lnTo>
                <a:cubicBezTo>
                  <a:pt x="261216" y="609988"/>
                  <a:pt x="257031" y="605894"/>
                  <a:pt x="253511" y="600277"/>
                </a:cubicBezTo>
                <a:cubicBezTo>
                  <a:pt x="250087" y="594755"/>
                  <a:pt x="246567" y="587805"/>
                  <a:pt x="243142" y="579617"/>
                </a:cubicBezTo>
                <a:lnTo>
                  <a:pt x="55934" y="145384"/>
                </a:lnTo>
                <a:lnTo>
                  <a:pt x="54983" y="472892"/>
                </a:lnTo>
                <a:cubicBezTo>
                  <a:pt x="54983" y="477747"/>
                  <a:pt x="53366" y="481080"/>
                  <a:pt x="50227" y="482793"/>
                </a:cubicBezTo>
                <a:cubicBezTo>
                  <a:pt x="47182" y="484602"/>
                  <a:pt x="43473" y="484221"/>
                  <a:pt x="39287" y="481746"/>
                </a:cubicBezTo>
                <a:lnTo>
                  <a:pt x="15506" y="468036"/>
                </a:lnTo>
                <a:cubicBezTo>
                  <a:pt x="11225" y="465561"/>
                  <a:pt x="7515" y="461657"/>
                  <a:pt x="4566" y="456421"/>
                </a:cubicBezTo>
                <a:cubicBezTo>
                  <a:pt x="1522" y="451089"/>
                  <a:pt x="0" y="446044"/>
                  <a:pt x="0" y="441093"/>
                </a:cubicBezTo>
                <a:lnTo>
                  <a:pt x="1237" y="11048"/>
                </a:lnTo>
                <a:cubicBezTo>
                  <a:pt x="1237" y="6193"/>
                  <a:pt x="2759" y="2765"/>
                  <a:pt x="5898" y="1052"/>
                </a:cubicBezTo>
                <a:cubicBezTo>
                  <a:pt x="8942" y="-662"/>
                  <a:pt x="12652" y="-281"/>
                  <a:pt x="16932" y="2194"/>
                </a:cubicBezTo>
                <a:lnTo>
                  <a:pt x="37194" y="13904"/>
                </a:lnTo>
                <a:cubicBezTo>
                  <a:pt x="42236" y="16856"/>
                  <a:pt x="46517" y="21045"/>
                  <a:pt x="49941" y="26472"/>
                </a:cubicBezTo>
                <a:cubicBezTo>
                  <a:pt x="53366" y="31993"/>
                  <a:pt x="56886" y="38944"/>
                  <a:pt x="60310" y="47131"/>
                </a:cubicBezTo>
                <a:lnTo>
                  <a:pt x="247518" y="481365"/>
                </a:lnTo>
                <a:lnTo>
                  <a:pt x="248469" y="153857"/>
                </a:lnTo>
                <a:cubicBezTo>
                  <a:pt x="248469" y="149001"/>
                  <a:pt x="249991" y="145574"/>
                  <a:pt x="253131" y="143860"/>
                </a:cubicBezTo>
                <a:cubicBezTo>
                  <a:pt x="256175" y="142147"/>
                  <a:pt x="259885" y="142528"/>
                  <a:pt x="264165" y="145003"/>
                </a:cubicBezTo>
                <a:lnTo>
                  <a:pt x="287947" y="158617"/>
                </a:lnTo>
                <a:close/>
              </a:path>
            </a:pathLst>
          </a:custGeom>
          <a:solidFill>
            <a:srgbClr val="FFFFFF"/>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2" name="E">
            <a:extLst>
              <a:ext uri="{FF2B5EF4-FFF2-40B4-BE49-F238E27FC236}">
                <a16:creationId xmlns:a16="http://schemas.microsoft.com/office/drawing/2014/main" id="{A7049829-8594-88C5-80D0-5C62DFD40D7F}"/>
              </a:ext>
            </a:extLst>
          </p:cNvPr>
          <p:cNvSpPr/>
          <p:nvPr/>
        </p:nvSpPr>
        <p:spPr>
          <a:xfrm>
            <a:off x="4356273" y="2572991"/>
            <a:ext cx="46835" cy="106127"/>
          </a:xfrm>
          <a:custGeom>
            <a:avLst/>
            <a:gdLst>
              <a:gd name="connsiteX0" fmla="*/ 244569 w 266353"/>
              <a:gd name="connsiteY0" fmla="*/ 2175 h 602527"/>
              <a:gd name="connsiteX1" fmla="*/ 255604 w 266353"/>
              <a:gd name="connsiteY1" fmla="*/ 1128 h 602527"/>
              <a:gd name="connsiteX2" fmla="*/ 260360 w 266353"/>
              <a:gd name="connsiteY2" fmla="*/ 11029 h 602527"/>
              <a:gd name="connsiteX3" fmla="*/ 260455 w 266353"/>
              <a:gd name="connsiteY3" fmla="*/ 35021 h 602527"/>
              <a:gd name="connsiteX4" fmla="*/ 255794 w 266353"/>
              <a:gd name="connsiteY4" fmla="*/ 50349 h 602527"/>
              <a:gd name="connsiteX5" fmla="*/ 244855 w 266353"/>
              <a:gd name="connsiteY5" fmla="*/ 61964 h 602527"/>
              <a:gd name="connsiteX6" fmla="*/ 55078 w 266353"/>
              <a:gd name="connsiteY6" fmla="*/ 171641 h 602527"/>
              <a:gd name="connsiteX7" fmla="*/ 55458 w 266353"/>
              <a:gd name="connsiteY7" fmla="*/ 312070 h 602527"/>
              <a:gd name="connsiteX8" fmla="*/ 232583 w 266353"/>
              <a:gd name="connsiteY8" fmla="*/ 209724 h 602527"/>
              <a:gd name="connsiteX9" fmla="*/ 243618 w 266353"/>
              <a:gd name="connsiteY9" fmla="*/ 208676 h 602527"/>
              <a:gd name="connsiteX10" fmla="*/ 248374 w 266353"/>
              <a:gd name="connsiteY10" fmla="*/ 218578 h 602527"/>
              <a:gd name="connsiteX11" fmla="*/ 248469 w 266353"/>
              <a:gd name="connsiteY11" fmla="*/ 242569 h 602527"/>
              <a:gd name="connsiteX12" fmla="*/ 243808 w 266353"/>
              <a:gd name="connsiteY12" fmla="*/ 257802 h 602527"/>
              <a:gd name="connsiteX13" fmla="*/ 232869 w 266353"/>
              <a:gd name="connsiteY13" fmla="*/ 269513 h 602527"/>
              <a:gd name="connsiteX14" fmla="*/ 55744 w 266353"/>
              <a:gd name="connsiteY14" fmla="*/ 371859 h 602527"/>
              <a:gd name="connsiteX15" fmla="*/ 56124 w 266353"/>
              <a:gd name="connsiteY15" fmla="*/ 517619 h 602527"/>
              <a:gd name="connsiteX16" fmla="*/ 250562 w 266353"/>
              <a:gd name="connsiteY16" fmla="*/ 405276 h 602527"/>
              <a:gd name="connsiteX17" fmla="*/ 261597 w 266353"/>
              <a:gd name="connsiteY17" fmla="*/ 404229 h 602527"/>
              <a:gd name="connsiteX18" fmla="*/ 266258 w 266353"/>
              <a:gd name="connsiteY18" fmla="*/ 414226 h 602527"/>
              <a:gd name="connsiteX19" fmla="*/ 266353 w 266353"/>
              <a:gd name="connsiteY19" fmla="*/ 438218 h 602527"/>
              <a:gd name="connsiteX20" fmla="*/ 261787 w 266353"/>
              <a:gd name="connsiteY20" fmla="*/ 453546 h 602527"/>
              <a:gd name="connsiteX21" fmla="*/ 250752 w 266353"/>
              <a:gd name="connsiteY21" fmla="*/ 465256 h 602527"/>
              <a:gd name="connsiteX22" fmla="*/ 17027 w 266353"/>
              <a:gd name="connsiteY22" fmla="*/ 600353 h 602527"/>
              <a:gd name="connsiteX23" fmla="*/ 5993 w 266353"/>
              <a:gd name="connsiteY23" fmla="*/ 601400 h 602527"/>
              <a:gd name="connsiteX24" fmla="*/ 1236 w 266353"/>
              <a:gd name="connsiteY24" fmla="*/ 591499 h 602527"/>
              <a:gd name="connsiteX25" fmla="*/ 0 w 266353"/>
              <a:gd name="connsiteY25" fmla="*/ 161454 h 602527"/>
              <a:gd name="connsiteX26" fmla="*/ 4661 w 266353"/>
              <a:gd name="connsiteY26" fmla="*/ 146126 h 602527"/>
              <a:gd name="connsiteX27" fmla="*/ 15601 w 266353"/>
              <a:gd name="connsiteY27" fmla="*/ 134511 h 602527"/>
              <a:gd name="connsiteX28" fmla="*/ 244569 w 266353"/>
              <a:gd name="connsiteY28" fmla="*/ 2175 h 60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66353" h="602527">
                <a:moveTo>
                  <a:pt x="244569" y="2175"/>
                </a:moveTo>
                <a:cubicBezTo>
                  <a:pt x="248850" y="-300"/>
                  <a:pt x="252560" y="-681"/>
                  <a:pt x="255604" y="1128"/>
                </a:cubicBezTo>
                <a:cubicBezTo>
                  <a:pt x="258743" y="2936"/>
                  <a:pt x="260265" y="6173"/>
                  <a:pt x="260360" y="11029"/>
                </a:cubicBezTo>
                <a:lnTo>
                  <a:pt x="260455" y="35021"/>
                </a:lnTo>
                <a:cubicBezTo>
                  <a:pt x="260455" y="39876"/>
                  <a:pt x="258933" y="45017"/>
                  <a:pt x="255794" y="50349"/>
                </a:cubicBezTo>
                <a:cubicBezTo>
                  <a:pt x="252750" y="55680"/>
                  <a:pt x="249135" y="59489"/>
                  <a:pt x="244855" y="61964"/>
                </a:cubicBezTo>
                <a:lnTo>
                  <a:pt x="55078" y="171641"/>
                </a:lnTo>
                <a:lnTo>
                  <a:pt x="55458" y="312070"/>
                </a:lnTo>
                <a:lnTo>
                  <a:pt x="232583" y="209724"/>
                </a:lnTo>
                <a:cubicBezTo>
                  <a:pt x="236769" y="207343"/>
                  <a:pt x="240479" y="206867"/>
                  <a:pt x="243618" y="208676"/>
                </a:cubicBezTo>
                <a:cubicBezTo>
                  <a:pt x="246757" y="210485"/>
                  <a:pt x="248279" y="213817"/>
                  <a:pt x="248374" y="218578"/>
                </a:cubicBezTo>
                <a:lnTo>
                  <a:pt x="248469" y="242569"/>
                </a:lnTo>
                <a:cubicBezTo>
                  <a:pt x="248469" y="247425"/>
                  <a:pt x="246947" y="252566"/>
                  <a:pt x="243808" y="257802"/>
                </a:cubicBezTo>
                <a:cubicBezTo>
                  <a:pt x="240764" y="263229"/>
                  <a:pt x="237054" y="267133"/>
                  <a:pt x="232869" y="269513"/>
                </a:cubicBezTo>
                <a:lnTo>
                  <a:pt x="55744" y="371859"/>
                </a:lnTo>
                <a:lnTo>
                  <a:pt x="56124" y="517619"/>
                </a:lnTo>
                <a:lnTo>
                  <a:pt x="250562" y="405276"/>
                </a:lnTo>
                <a:cubicBezTo>
                  <a:pt x="254843" y="402801"/>
                  <a:pt x="258553" y="402420"/>
                  <a:pt x="261597" y="404229"/>
                </a:cubicBezTo>
                <a:cubicBezTo>
                  <a:pt x="264736" y="406038"/>
                  <a:pt x="266258" y="409275"/>
                  <a:pt x="266258" y="414226"/>
                </a:cubicBezTo>
                <a:lnTo>
                  <a:pt x="266353" y="438218"/>
                </a:lnTo>
                <a:cubicBezTo>
                  <a:pt x="266353" y="443073"/>
                  <a:pt x="264831" y="448214"/>
                  <a:pt x="261787" y="453546"/>
                </a:cubicBezTo>
                <a:cubicBezTo>
                  <a:pt x="258743" y="458877"/>
                  <a:pt x="255033" y="462781"/>
                  <a:pt x="250752" y="465256"/>
                </a:cubicBezTo>
                <a:lnTo>
                  <a:pt x="17027" y="600353"/>
                </a:lnTo>
                <a:cubicBezTo>
                  <a:pt x="12747" y="602828"/>
                  <a:pt x="9132" y="603209"/>
                  <a:pt x="5993" y="601400"/>
                </a:cubicBezTo>
                <a:cubicBezTo>
                  <a:pt x="2854" y="599591"/>
                  <a:pt x="1332" y="596354"/>
                  <a:pt x="1236" y="591499"/>
                </a:cubicBezTo>
                <a:lnTo>
                  <a:pt x="0" y="161454"/>
                </a:lnTo>
                <a:cubicBezTo>
                  <a:pt x="0" y="156599"/>
                  <a:pt x="1522" y="151458"/>
                  <a:pt x="4661" y="146126"/>
                </a:cubicBezTo>
                <a:cubicBezTo>
                  <a:pt x="7705" y="140794"/>
                  <a:pt x="11320" y="136986"/>
                  <a:pt x="15601" y="134511"/>
                </a:cubicBezTo>
                <a:lnTo>
                  <a:pt x="244569" y="2175"/>
                </a:lnTo>
                <a:close/>
              </a:path>
            </a:pathLst>
          </a:custGeom>
          <a:solidFill>
            <a:srgbClr val="C5C5C5"/>
          </a:solidFill>
          <a:ln w="9513" cap="flat">
            <a:noFill/>
            <a:prstDash val="solid"/>
            <a:miter/>
          </a:ln>
        </p:spPr>
        <p:txBody>
          <a:bodyPr rtlCol="0" anchor="ct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nvGrpSpPr>
          <p:cNvPr id="24" name="PricingOne Text">
            <a:extLst>
              <a:ext uri="{FF2B5EF4-FFF2-40B4-BE49-F238E27FC236}">
                <a16:creationId xmlns:a16="http://schemas.microsoft.com/office/drawing/2014/main" id="{3D53B74A-924C-293E-D6D0-823ECA97F03E}"/>
              </a:ext>
            </a:extLst>
          </p:cNvPr>
          <p:cNvGrpSpPr/>
          <p:nvPr/>
        </p:nvGrpSpPr>
        <p:grpSpPr>
          <a:xfrm>
            <a:off x="3925570" y="2825014"/>
            <a:ext cx="1188567" cy="154847"/>
            <a:chOff x="250460" y="1066734"/>
            <a:chExt cx="1188567" cy="154847"/>
          </a:xfrm>
        </p:grpSpPr>
        <p:sp>
          <p:nvSpPr>
            <p:cNvPr id="25" name="PRICING">
              <a:extLst>
                <a:ext uri="{FF2B5EF4-FFF2-40B4-BE49-F238E27FC236}">
                  <a16:creationId xmlns:a16="http://schemas.microsoft.com/office/drawing/2014/main" id="{5293AE02-55D9-AE07-99EC-2D66E1432C43}"/>
                </a:ext>
              </a:extLst>
            </p:cNvPr>
            <p:cNvSpPr/>
            <p:nvPr/>
          </p:nvSpPr>
          <p:spPr>
            <a:xfrm>
              <a:off x="250460" y="1087812"/>
              <a:ext cx="689970" cy="133769"/>
            </a:xfrm>
            <a:custGeom>
              <a:avLst/>
              <a:gdLst>
                <a:gd name="connsiteX0" fmla="*/ 10020 w 689970"/>
                <a:gd name="connsiteY0" fmla="*/ 11152 h 133769"/>
                <a:gd name="connsiteX1" fmla="*/ 10020 w 689970"/>
                <a:gd name="connsiteY1" fmla="*/ 77945 h 133769"/>
                <a:gd name="connsiteX2" fmla="*/ 56972 w 689970"/>
                <a:gd name="connsiteY2" fmla="*/ 77945 h 133769"/>
                <a:gd name="connsiteX3" fmla="*/ 56972 w 689970"/>
                <a:gd name="connsiteY3" fmla="*/ 11152 h 133769"/>
                <a:gd name="connsiteX4" fmla="*/ 131574 w 689970"/>
                <a:gd name="connsiteY4" fmla="*/ 11135 h 133769"/>
                <a:gd name="connsiteX5" fmla="*/ 131574 w 689970"/>
                <a:gd name="connsiteY5" fmla="*/ 73283 h 133769"/>
                <a:gd name="connsiteX6" fmla="*/ 177590 w 689970"/>
                <a:gd name="connsiteY6" fmla="*/ 73283 h 133769"/>
                <a:gd name="connsiteX7" fmla="*/ 210442 w 689970"/>
                <a:gd name="connsiteY7" fmla="*/ 42209 h 133769"/>
                <a:gd name="connsiteX8" fmla="*/ 178711 w 689970"/>
                <a:gd name="connsiteY8" fmla="*/ 11135 h 133769"/>
                <a:gd name="connsiteX9" fmla="*/ 450022 w 689970"/>
                <a:gd name="connsiteY9" fmla="*/ 1845 h 133769"/>
                <a:gd name="connsiteX10" fmla="*/ 454287 w 689970"/>
                <a:gd name="connsiteY10" fmla="*/ 1845 h 133769"/>
                <a:gd name="connsiteX11" fmla="*/ 541703 w 689970"/>
                <a:gd name="connsiteY11" fmla="*/ 109572 h 133769"/>
                <a:gd name="connsiteX12" fmla="*/ 541703 w 689970"/>
                <a:gd name="connsiteY12" fmla="*/ 1845 h 133769"/>
                <a:gd name="connsiteX13" fmla="*/ 551538 w 689970"/>
                <a:gd name="connsiteY13" fmla="*/ 1845 h 133769"/>
                <a:gd name="connsiteX14" fmla="*/ 551538 w 689970"/>
                <a:gd name="connsiteY14" fmla="*/ 132076 h 133769"/>
                <a:gd name="connsiteX15" fmla="*/ 547641 w 689970"/>
                <a:gd name="connsiteY15" fmla="*/ 132076 h 133769"/>
                <a:gd name="connsiteX16" fmla="*/ 460041 w 689970"/>
                <a:gd name="connsiteY16" fmla="*/ 24534 h 133769"/>
                <a:gd name="connsiteX17" fmla="*/ 460041 w 689970"/>
                <a:gd name="connsiteY17" fmla="*/ 132076 h 133769"/>
                <a:gd name="connsiteX18" fmla="*/ 450022 w 689970"/>
                <a:gd name="connsiteY18" fmla="*/ 132076 h 133769"/>
                <a:gd name="connsiteX19" fmla="*/ 411416 w 689970"/>
                <a:gd name="connsiteY19" fmla="*/ 1845 h 133769"/>
                <a:gd name="connsiteX20" fmla="*/ 421251 w 689970"/>
                <a:gd name="connsiteY20" fmla="*/ 1845 h 133769"/>
                <a:gd name="connsiteX21" fmla="*/ 421251 w 689970"/>
                <a:gd name="connsiteY21" fmla="*/ 132076 h 133769"/>
                <a:gd name="connsiteX22" fmla="*/ 411416 w 689970"/>
                <a:gd name="connsiteY22" fmla="*/ 132076 h 133769"/>
                <a:gd name="connsiteX23" fmla="*/ 241989 w 689970"/>
                <a:gd name="connsiteY23" fmla="*/ 1845 h 133769"/>
                <a:gd name="connsiteX24" fmla="*/ 251824 w 689970"/>
                <a:gd name="connsiteY24" fmla="*/ 1845 h 133769"/>
                <a:gd name="connsiteX25" fmla="*/ 251824 w 689970"/>
                <a:gd name="connsiteY25" fmla="*/ 132076 h 133769"/>
                <a:gd name="connsiteX26" fmla="*/ 241989 w 689970"/>
                <a:gd name="connsiteY26" fmla="*/ 132076 h 133769"/>
                <a:gd name="connsiteX27" fmla="*/ 121555 w 689970"/>
                <a:gd name="connsiteY27" fmla="*/ 1845 h 133769"/>
                <a:gd name="connsiteX28" fmla="*/ 178711 w 689970"/>
                <a:gd name="connsiteY28" fmla="*/ 1845 h 133769"/>
                <a:gd name="connsiteX29" fmla="*/ 221398 w 689970"/>
                <a:gd name="connsiteY29" fmla="*/ 42410 h 133769"/>
                <a:gd name="connsiteX30" fmla="*/ 179263 w 689970"/>
                <a:gd name="connsiteY30" fmla="*/ 82221 h 133769"/>
                <a:gd name="connsiteX31" fmla="*/ 225111 w 689970"/>
                <a:gd name="connsiteY31" fmla="*/ 132076 h 133769"/>
                <a:gd name="connsiteX32" fmla="*/ 211930 w 689970"/>
                <a:gd name="connsiteY32" fmla="*/ 132076 h 133769"/>
                <a:gd name="connsiteX33" fmla="*/ 167019 w 689970"/>
                <a:gd name="connsiteY33" fmla="*/ 82774 h 133769"/>
                <a:gd name="connsiteX34" fmla="*/ 131574 w 689970"/>
                <a:gd name="connsiteY34" fmla="*/ 82774 h 133769"/>
                <a:gd name="connsiteX35" fmla="*/ 131574 w 689970"/>
                <a:gd name="connsiteY35" fmla="*/ 132076 h 133769"/>
                <a:gd name="connsiteX36" fmla="*/ 121555 w 689970"/>
                <a:gd name="connsiteY36" fmla="*/ 132076 h 133769"/>
                <a:gd name="connsiteX37" fmla="*/ 0 w 689970"/>
                <a:gd name="connsiteY37" fmla="*/ 1845 h 133769"/>
                <a:gd name="connsiteX38" fmla="*/ 56972 w 689970"/>
                <a:gd name="connsiteY38" fmla="*/ 1845 h 133769"/>
                <a:gd name="connsiteX39" fmla="*/ 56972 w 689970"/>
                <a:gd name="connsiteY39" fmla="*/ 87050 h 133769"/>
                <a:gd name="connsiteX40" fmla="*/ 10020 w 689970"/>
                <a:gd name="connsiteY40" fmla="*/ 87050 h 133769"/>
                <a:gd name="connsiteX41" fmla="*/ 10020 w 689970"/>
                <a:gd name="connsiteY41" fmla="*/ 132076 h 133769"/>
                <a:gd name="connsiteX42" fmla="*/ 0 w 689970"/>
                <a:gd name="connsiteY42" fmla="*/ 132076 h 133769"/>
                <a:gd name="connsiteX43" fmla="*/ 340343 w 689970"/>
                <a:gd name="connsiteY43" fmla="*/ 352 h 133769"/>
                <a:gd name="connsiteX44" fmla="*/ 387663 w 689970"/>
                <a:gd name="connsiteY44" fmla="*/ 19888 h 133769"/>
                <a:gd name="connsiteX45" fmla="*/ 380805 w 689970"/>
                <a:gd name="connsiteY45" fmla="*/ 25842 h 133769"/>
                <a:gd name="connsiteX46" fmla="*/ 340343 w 689970"/>
                <a:gd name="connsiteY46" fmla="*/ 9290 h 133769"/>
                <a:gd name="connsiteX47" fmla="*/ 283187 w 689970"/>
                <a:gd name="connsiteY47" fmla="*/ 67346 h 133769"/>
                <a:gd name="connsiteX48" fmla="*/ 340343 w 689970"/>
                <a:gd name="connsiteY48" fmla="*/ 124278 h 133769"/>
                <a:gd name="connsiteX49" fmla="*/ 380989 w 689970"/>
                <a:gd name="connsiteY49" fmla="*/ 107710 h 133769"/>
                <a:gd name="connsiteX50" fmla="*/ 387663 w 689970"/>
                <a:gd name="connsiteY50" fmla="*/ 114032 h 133769"/>
                <a:gd name="connsiteX51" fmla="*/ 340343 w 689970"/>
                <a:gd name="connsiteY51" fmla="*/ 133568 h 133769"/>
                <a:gd name="connsiteX52" fmla="*/ 273535 w 689970"/>
                <a:gd name="connsiteY52" fmla="*/ 67698 h 133769"/>
                <a:gd name="connsiteX53" fmla="*/ 340343 w 689970"/>
                <a:gd name="connsiteY53" fmla="*/ 352 h 133769"/>
                <a:gd name="connsiteX54" fmla="*/ 640977 w 689970"/>
                <a:gd name="connsiteY54" fmla="*/ 0 h 133769"/>
                <a:gd name="connsiteX55" fmla="*/ 688481 w 689970"/>
                <a:gd name="connsiteY55" fmla="*/ 19536 h 133769"/>
                <a:gd name="connsiteX56" fmla="*/ 682727 w 689970"/>
                <a:gd name="connsiteY56" fmla="*/ 25842 h 133769"/>
                <a:gd name="connsiteX57" fmla="*/ 640977 w 689970"/>
                <a:gd name="connsiteY57" fmla="*/ 9106 h 133769"/>
                <a:gd name="connsiteX58" fmla="*/ 583637 w 689970"/>
                <a:gd name="connsiteY58" fmla="*/ 67161 h 133769"/>
                <a:gd name="connsiteX59" fmla="*/ 640977 w 689970"/>
                <a:gd name="connsiteY59" fmla="*/ 124278 h 133769"/>
                <a:gd name="connsiteX60" fmla="*/ 680503 w 689970"/>
                <a:gd name="connsiteY60" fmla="*/ 109202 h 133769"/>
                <a:gd name="connsiteX61" fmla="*/ 680503 w 689970"/>
                <a:gd name="connsiteY61" fmla="*/ 72729 h 133769"/>
                <a:gd name="connsiteX62" fmla="*/ 635223 w 689970"/>
                <a:gd name="connsiteY62" fmla="*/ 72729 h 133769"/>
                <a:gd name="connsiteX63" fmla="*/ 635223 w 689970"/>
                <a:gd name="connsiteY63" fmla="*/ 63992 h 133769"/>
                <a:gd name="connsiteX64" fmla="*/ 689970 w 689970"/>
                <a:gd name="connsiteY64" fmla="*/ 63992 h 133769"/>
                <a:gd name="connsiteX65" fmla="*/ 689970 w 689970"/>
                <a:gd name="connsiteY65" fmla="*/ 112740 h 133769"/>
                <a:gd name="connsiteX66" fmla="*/ 640977 w 689970"/>
                <a:gd name="connsiteY66" fmla="*/ 133769 h 133769"/>
                <a:gd name="connsiteX67" fmla="*/ 573986 w 689970"/>
                <a:gd name="connsiteY67" fmla="*/ 67346 h 133769"/>
                <a:gd name="connsiteX68" fmla="*/ 640977 w 689970"/>
                <a:gd name="connsiteY68" fmla="*/ 0 h 1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89970" h="133769">
                  <a:moveTo>
                    <a:pt x="10020" y="11152"/>
                  </a:moveTo>
                  <a:lnTo>
                    <a:pt x="10020" y="77945"/>
                  </a:lnTo>
                  <a:lnTo>
                    <a:pt x="56972" y="77945"/>
                  </a:lnTo>
                  <a:cubicBezTo>
                    <a:pt x="100211" y="77945"/>
                    <a:pt x="100211" y="11152"/>
                    <a:pt x="56972" y="11152"/>
                  </a:cubicBezTo>
                  <a:close/>
                  <a:moveTo>
                    <a:pt x="131574" y="11135"/>
                  </a:moveTo>
                  <a:lnTo>
                    <a:pt x="131574" y="73283"/>
                  </a:lnTo>
                  <a:lnTo>
                    <a:pt x="177590" y="73283"/>
                  </a:lnTo>
                  <a:cubicBezTo>
                    <a:pt x="200238" y="73283"/>
                    <a:pt x="210258" y="60454"/>
                    <a:pt x="210442" y="42209"/>
                  </a:cubicBezTo>
                  <a:cubicBezTo>
                    <a:pt x="210626" y="26949"/>
                    <a:pt x="200238" y="11135"/>
                    <a:pt x="178711" y="11135"/>
                  </a:cubicBezTo>
                  <a:close/>
                  <a:moveTo>
                    <a:pt x="450022" y="1845"/>
                  </a:moveTo>
                  <a:lnTo>
                    <a:pt x="454287" y="1845"/>
                  </a:lnTo>
                  <a:lnTo>
                    <a:pt x="541703" y="109572"/>
                  </a:lnTo>
                  <a:lnTo>
                    <a:pt x="541703" y="1845"/>
                  </a:lnTo>
                  <a:lnTo>
                    <a:pt x="551538" y="1845"/>
                  </a:lnTo>
                  <a:lnTo>
                    <a:pt x="551538" y="132076"/>
                  </a:lnTo>
                  <a:lnTo>
                    <a:pt x="547641" y="132076"/>
                  </a:lnTo>
                  <a:lnTo>
                    <a:pt x="460041" y="24534"/>
                  </a:lnTo>
                  <a:lnTo>
                    <a:pt x="460041" y="132076"/>
                  </a:lnTo>
                  <a:lnTo>
                    <a:pt x="450022" y="132076"/>
                  </a:lnTo>
                  <a:close/>
                  <a:moveTo>
                    <a:pt x="411416" y="1845"/>
                  </a:moveTo>
                  <a:lnTo>
                    <a:pt x="421251" y="1845"/>
                  </a:lnTo>
                  <a:lnTo>
                    <a:pt x="421251" y="132076"/>
                  </a:lnTo>
                  <a:lnTo>
                    <a:pt x="411416" y="132076"/>
                  </a:lnTo>
                  <a:close/>
                  <a:moveTo>
                    <a:pt x="241989" y="1845"/>
                  </a:moveTo>
                  <a:lnTo>
                    <a:pt x="251824" y="1845"/>
                  </a:lnTo>
                  <a:lnTo>
                    <a:pt x="251824" y="132076"/>
                  </a:lnTo>
                  <a:lnTo>
                    <a:pt x="241989" y="132076"/>
                  </a:lnTo>
                  <a:close/>
                  <a:moveTo>
                    <a:pt x="121555" y="1845"/>
                  </a:moveTo>
                  <a:cubicBezTo>
                    <a:pt x="140674" y="1845"/>
                    <a:pt x="159592" y="1845"/>
                    <a:pt x="178711" y="1845"/>
                  </a:cubicBezTo>
                  <a:cubicBezTo>
                    <a:pt x="206912" y="1845"/>
                    <a:pt x="221214" y="22119"/>
                    <a:pt x="221398" y="42410"/>
                  </a:cubicBezTo>
                  <a:cubicBezTo>
                    <a:pt x="221582" y="63623"/>
                    <a:pt x="207665" y="82221"/>
                    <a:pt x="179263" y="82221"/>
                  </a:cubicBezTo>
                  <a:lnTo>
                    <a:pt x="225111" y="132076"/>
                  </a:lnTo>
                  <a:lnTo>
                    <a:pt x="211930" y="132076"/>
                  </a:lnTo>
                  <a:lnTo>
                    <a:pt x="167019" y="82774"/>
                  </a:lnTo>
                  <a:lnTo>
                    <a:pt x="131574" y="82774"/>
                  </a:lnTo>
                  <a:lnTo>
                    <a:pt x="131574" y="132076"/>
                  </a:lnTo>
                  <a:lnTo>
                    <a:pt x="121555" y="132076"/>
                  </a:lnTo>
                  <a:close/>
                  <a:moveTo>
                    <a:pt x="0" y="1845"/>
                  </a:moveTo>
                  <a:cubicBezTo>
                    <a:pt x="18935" y="1845"/>
                    <a:pt x="38037" y="1845"/>
                    <a:pt x="56972" y="1845"/>
                  </a:cubicBezTo>
                  <a:cubicBezTo>
                    <a:pt x="113392" y="1845"/>
                    <a:pt x="113392" y="87050"/>
                    <a:pt x="56972" y="87050"/>
                  </a:cubicBezTo>
                  <a:lnTo>
                    <a:pt x="10020" y="87050"/>
                  </a:lnTo>
                  <a:lnTo>
                    <a:pt x="10020" y="132076"/>
                  </a:lnTo>
                  <a:lnTo>
                    <a:pt x="0" y="132076"/>
                  </a:lnTo>
                  <a:close/>
                  <a:moveTo>
                    <a:pt x="340343" y="352"/>
                  </a:moveTo>
                  <a:cubicBezTo>
                    <a:pt x="357421" y="352"/>
                    <a:pt x="374683" y="6859"/>
                    <a:pt x="387663" y="19888"/>
                  </a:cubicBezTo>
                  <a:lnTo>
                    <a:pt x="380805" y="25842"/>
                  </a:lnTo>
                  <a:cubicBezTo>
                    <a:pt x="369665" y="14673"/>
                    <a:pt x="355012" y="9290"/>
                    <a:pt x="340343" y="9290"/>
                  </a:cubicBezTo>
                  <a:cubicBezTo>
                    <a:pt x="302490" y="9290"/>
                    <a:pt x="283003" y="36088"/>
                    <a:pt x="283187" y="67346"/>
                  </a:cubicBezTo>
                  <a:cubicBezTo>
                    <a:pt x="283555" y="97866"/>
                    <a:pt x="302858" y="124278"/>
                    <a:pt x="340343" y="124278"/>
                  </a:cubicBezTo>
                  <a:cubicBezTo>
                    <a:pt x="355012" y="124278"/>
                    <a:pt x="369849" y="118694"/>
                    <a:pt x="380989" y="107710"/>
                  </a:cubicBezTo>
                  <a:lnTo>
                    <a:pt x="387663" y="114032"/>
                  </a:lnTo>
                  <a:cubicBezTo>
                    <a:pt x="374666" y="127062"/>
                    <a:pt x="357421" y="133568"/>
                    <a:pt x="340343" y="133568"/>
                  </a:cubicBezTo>
                  <a:cubicBezTo>
                    <a:pt x="296552" y="133568"/>
                    <a:pt x="273720" y="102863"/>
                    <a:pt x="273535" y="67698"/>
                  </a:cubicBezTo>
                  <a:cubicBezTo>
                    <a:pt x="273167" y="32901"/>
                    <a:pt x="295799" y="352"/>
                    <a:pt x="340343" y="352"/>
                  </a:cubicBezTo>
                  <a:close/>
                  <a:moveTo>
                    <a:pt x="640977" y="0"/>
                  </a:moveTo>
                  <a:cubicBezTo>
                    <a:pt x="658055" y="0"/>
                    <a:pt x="675317" y="6507"/>
                    <a:pt x="688481" y="19536"/>
                  </a:cubicBezTo>
                  <a:lnTo>
                    <a:pt x="682727" y="25842"/>
                  </a:lnTo>
                  <a:cubicBezTo>
                    <a:pt x="671403" y="14673"/>
                    <a:pt x="655630" y="9106"/>
                    <a:pt x="640977" y="9106"/>
                  </a:cubicBezTo>
                  <a:cubicBezTo>
                    <a:pt x="602940" y="9106"/>
                    <a:pt x="583453" y="37010"/>
                    <a:pt x="583637" y="67161"/>
                  </a:cubicBezTo>
                  <a:cubicBezTo>
                    <a:pt x="583637" y="97866"/>
                    <a:pt x="603124" y="124278"/>
                    <a:pt x="640977" y="124278"/>
                  </a:cubicBezTo>
                  <a:cubicBezTo>
                    <a:pt x="654894" y="124278"/>
                    <a:pt x="669363" y="119448"/>
                    <a:pt x="680503" y="109202"/>
                  </a:cubicBezTo>
                  <a:lnTo>
                    <a:pt x="680503" y="72729"/>
                  </a:lnTo>
                  <a:lnTo>
                    <a:pt x="635223" y="72729"/>
                  </a:lnTo>
                  <a:lnTo>
                    <a:pt x="635223" y="63992"/>
                  </a:lnTo>
                  <a:lnTo>
                    <a:pt x="689970" y="63992"/>
                  </a:lnTo>
                  <a:lnTo>
                    <a:pt x="689970" y="112740"/>
                  </a:lnTo>
                  <a:cubicBezTo>
                    <a:pt x="676421" y="126324"/>
                    <a:pt x="660280" y="133769"/>
                    <a:pt x="640977" y="133769"/>
                  </a:cubicBezTo>
                  <a:cubicBezTo>
                    <a:pt x="596801" y="133769"/>
                    <a:pt x="573986" y="102880"/>
                    <a:pt x="573986" y="67346"/>
                  </a:cubicBezTo>
                  <a:cubicBezTo>
                    <a:pt x="573802" y="26596"/>
                    <a:pt x="601451" y="0"/>
                    <a:pt x="640977" y="0"/>
                  </a:cubicBezTo>
                  <a:close/>
                </a:path>
              </a:pathLst>
            </a:custGeom>
            <a:solidFill>
              <a:schemeClr val="tx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tx1"/>
                </a:solidFill>
                <a:effectLst/>
                <a:uLnTx/>
                <a:uFillTx/>
                <a:latin typeface="Nexa Book" panose="00000400000000000000" pitchFamily="50" charset="0"/>
                <a:ea typeface="+mn-ea"/>
                <a:cs typeface="+mn-cs"/>
              </a:endParaRPr>
            </a:p>
          </p:txBody>
        </p:sp>
        <p:sp>
          <p:nvSpPr>
            <p:cNvPr id="26" name="ONE">
              <a:extLst>
                <a:ext uri="{FF2B5EF4-FFF2-40B4-BE49-F238E27FC236}">
                  <a16:creationId xmlns:a16="http://schemas.microsoft.com/office/drawing/2014/main" id="{9CED0049-6873-2C79-B94C-AE68737857F7}"/>
                </a:ext>
              </a:extLst>
            </p:cNvPr>
            <p:cNvSpPr/>
            <p:nvPr/>
          </p:nvSpPr>
          <p:spPr>
            <a:xfrm>
              <a:off x="972162" y="1085079"/>
              <a:ext cx="380638" cy="135848"/>
            </a:xfrm>
            <a:custGeom>
              <a:avLst/>
              <a:gdLst>
                <a:gd name="connsiteX0" fmla="*/ 66824 w 380638"/>
                <a:gd name="connsiteY0" fmla="*/ 22354 h 135848"/>
                <a:gd name="connsiteX1" fmla="*/ 24137 w 380638"/>
                <a:gd name="connsiteY1" fmla="*/ 69056 h 135848"/>
                <a:gd name="connsiteX2" fmla="*/ 66824 w 380638"/>
                <a:gd name="connsiteY2" fmla="*/ 113344 h 135848"/>
                <a:gd name="connsiteX3" fmla="*/ 109327 w 380638"/>
                <a:gd name="connsiteY3" fmla="*/ 68872 h 135848"/>
                <a:gd name="connsiteX4" fmla="*/ 66824 w 380638"/>
                <a:gd name="connsiteY4" fmla="*/ 22354 h 135848"/>
                <a:gd name="connsiteX5" fmla="*/ 283388 w 380638"/>
                <a:gd name="connsiteY5" fmla="*/ 2616 h 135848"/>
                <a:gd name="connsiteX6" fmla="*/ 380638 w 380638"/>
                <a:gd name="connsiteY6" fmla="*/ 2616 h 135848"/>
                <a:gd name="connsiteX7" fmla="*/ 380638 w 380638"/>
                <a:gd name="connsiteY7" fmla="*/ 26445 h 135848"/>
                <a:gd name="connsiteX8" fmla="*/ 307692 w 380638"/>
                <a:gd name="connsiteY8" fmla="*/ 26445 h 135848"/>
                <a:gd name="connsiteX9" fmla="*/ 307692 w 380638"/>
                <a:gd name="connsiteY9" fmla="*/ 56395 h 135848"/>
                <a:gd name="connsiteX10" fmla="*/ 378029 w 380638"/>
                <a:gd name="connsiteY10" fmla="*/ 56395 h 135848"/>
                <a:gd name="connsiteX11" fmla="*/ 378029 w 380638"/>
                <a:gd name="connsiteY11" fmla="*/ 79285 h 135848"/>
                <a:gd name="connsiteX12" fmla="*/ 307692 w 380638"/>
                <a:gd name="connsiteY12" fmla="*/ 79285 h 135848"/>
                <a:gd name="connsiteX13" fmla="*/ 307692 w 380638"/>
                <a:gd name="connsiteY13" fmla="*/ 108682 h 135848"/>
                <a:gd name="connsiteX14" fmla="*/ 380638 w 380638"/>
                <a:gd name="connsiteY14" fmla="*/ 108682 h 135848"/>
                <a:gd name="connsiteX15" fmla="*/ 380638 w 380638"/>
                <a:gd name="connsiteY15" fmla="*/ 132880 h 135848"/>
                <a:gd name="connsiteX16" fmla="*/ 283388 w 380638"/>
                <a:gd name="connsiteY16" fmla="*/ 132880 h 135848"/>
                <a:gd name="connsiteX17" fmla="*/ 283388 w 380638"/>
                <a:gd name="connsiteY17" fmla="*/ 2616 h 135848"/>
                <a:gd name="connsiteX18" fmla="*/ 236803 w 380638"/>
                <a:gd name="connsiteY18" fmla="*/ 2432 h 135848"/>
                <a:gd name="connsiteX19" fmla="*/ 261308 w 380638"/>
                <a:gd name="connsiteY19" fmla="*/ 2432 h 135848"/>
                <a:gd name="connsiteX20" fmla="*/ 261308 w 380638"/>
                <a:gd name="connsiteY20" fmla="*/ 132881 h 135848"/>
                <a:gd name="connsiteX21" fmla="*/ 246087 w 380638"/>
                <a:gd name="connsiteY21" fmla="*/ 132881 h 135848"/>
                <a:gd name="connsiteX22" fmla="*/ 246087 w 380638"/>
                <a:gd name="connsiteY22" fmla="*/ 133065 h 135848"/>
                <a:gd name="connsiteX23" fmla="*/ 177774 w 380638"/>
                <a:gd name="connsiteY23" fmla="*/ 45043 h 135848"/>
                <a:gd name="connsiteX24" fmla="*/ 177774 w 380638"/>
                <a:gd name="connsiteY24" fmla="*/ 132881 h 135848"/>
                <a:gd name="connsiteX25" fmla="*/ 153269 w 380638"/>
                <a:gd name="connsiteY25" fmla="*/ 132881 h 135848"/>
                <a:gd name="connsiteX26" fmla="*/ 153269 w 380638"/>
                <a:gd name="connsiteY26" fmla="*/ 2616 h 135848"/>
                <a:gd name="connsiteX27" fmla="*/ 173141 w 380638"/>
                <a:gd name="connsiteY27" fmla="*/ 2616 h 135848"/>
                <a:gd name="connsiteX28" fmla="*/ 236803 w 380638"/>
                <a:gd name="connsiteY28" fmla="*/ 83378 h 135848"/>
                <a:gd name="connsiteX29" fmla="*/ 66807 w 380638"/>
                <a:gd name="connsiteY29" fmla="*/ 0 h 135848"/>
                <a:gd name="connsiteX30" fmla="*/ 133447 w 380638"/>
                <a:gd name="connsiteY30" fmla="*/ 68486 h 135848"/>
                <a:gd name="connsiteX31" fmla="*/ 66807 w 380638"/>
                <a:gd name="connsiteY31" fmla="*/ 135848 h 135848"/>
                <a:gd name="connsiteX32" fmla="*/ 0 w 380638"/>
                <a:gd name="connsiteY32" fmla="*/ 68670 h 135848"/>
                <a:gd name="connsiteX33" fmla="*/ 66807 w 380638"/>
                <a:gd name="connsiteY33" fmla="*/ 0 h 1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0638" h="135848">
                  <a:moveTo>
                    <a:pt x="66824" y="22354"/>
                  </a:moveTo>
                  <a:cubicBezTo>
                    <a:pt x="36180" y="22354"/>
                    <a:pt x="23568" y="47088"/>
                    <a:pt x="24137" y="69056"/>
                  </a:cubicBezTo>
                  <a:cubicBezTo>
                    <a:pt x="24689" y="90454"/>
                    <a:pt x="36197" y="113344"/>
                    <a:pt x="66824" y="113344"/>
                  </a:cubicBezTo>
                  <a:cubicBezTo>
                    <a:pt x="97451" y="113344"/>
                    <a:pt x="108959" y="90269"/>
                    <a:pt x="109327" y="68872"/>
                  </a:cubicBezTo>
                  <a:cubicBezTo>
                    <a:pt x="109695" y="46904"/>
                    <a:pt x="97451" y="22354"/>
                    <a:pt x="66824" y="22354"/>
                  </a:cubicBezTo>
                  <a:close/>
                  <a:moveTo>
                    <a:pt x="283388" y="2616"/>
                  </a:moveTo>
                  <a:lnTo>
                    <a:pt x="380638" y="2616"/>
                  </a:lnTo>
                  <a:lnTo>
                    <a:pt x="380638" y="26445"/>
                  </a:lnTo>
                  <a:lnTo>
                    <a:pt x="307692" y="26445"/>
                  </a:lnTo>
                  <a:lnTo>
                    <a:pt x="307692" y="56395"/>
                  </a:lnTo>
                  <a:lnTo>
                    <a:pt x="378029" y="56395"/>
                  </a:lnTo>
                  <a:lnTo>
                    <a:pt x="378029" y="79285"/>
                  </a:lnTo>
                  <a:lnTo>
                    <a:pt x="307692" y="79285"/>
                  </a:lnTo>
                  <a:lnTo>
                    <a:pt x="307692" y="108682"/>
                  </a:lnTo>
                  <a:lnTo>
                    <a:pt x="380638" y="108682"/>
                  </a:lnTo>
                  <a:lnTo>
                    <a:pt x="380638" y="132880"/>
                  </a:lnTo>
                  <a:lnTo>
                    <a:pt x="283388" y="132880"/>
                  </a:lnTo>
                  <a:cubicBezTo>
                    <a:pt x="283388" y="89531"/>
                    <a:pt x="283388" y="45982"/>
                    <a:pt x="283388" y="2616"/>
                  </a:cubicBezTo>
                  <a:close/>
                  <a:moveTo>
                    <a:pt x="236803" y="2432"/>
                  </a:moveTo>
                  <a:lnTo>
                    <a:pt x="261308" y="2432"/>
                  </a:lnTo>
                  <a:lnTo>
                    <a:pt x="261308" y="132881"/>
                  </a:lnTo>
                  <a:lnTo>
                    <a:pt x="246087" y="132881"/>
                  </a:lnTo>
                  <a:lnTo>
                    <a:pt x="246087" y="133065"/>
                  </a:lnTo>
                  <a:lnTo>
                    <a:pt x="177774" y="45043"/>
                  </a:lnTo>
                  <a:lnTo>
                    <a:pt x="177774" y="132881"/>
                  </a:lnTo>
                  <a:lnTo>
                    <a:pt x="153269" y="132881"/>
                  </a:lnTo>
                  <a:lnTo>
                    <a:pt x="153269" y="2616"/>
                  </a:lnTo>
                  <a:lnTo>
                    <a:pt x="173141" y="2616"/>
                  </a:lnTo>
                  <a:lnTo>
                    <a:pt x="236803" y="83378"/>
                  </a:lnTo>
                  <a:close/>
                  <a:moveTo>
                    <a:pt x="66807" y="0"/>
                  </a:moveTo>
                  <a:cubicBezTo>
                    <a:pt x="111552" y="17"/>
                    <a:pt x="133832" y="34444"/>
                    <a:pt x="133447" y="68486"/>
                  </a:cubicBezTo>
                  <a:cubicBezTo>
                    <a:pt x="133079" y="102159"/>
                    <a:pt x="112472" y="135848"/>
                    <a:pt x="66807" y="135848"/>
                  </a:cubicBezTo>
                  <a:cubicBezTo>
                    <a:pt x="21143" y="135848"/>
                    <a:pt x="0" y="102913"/>
                    <a:pt x="0" y="68670"/>
                  </a:cubicBezTo>
                  <a:cubicBezTo>
                    <a:pt x="0" y="34428"/>
                    <a:pt x="21896" y="0"/>
                    <a:pt x="66807" y="0"/>
                  </a:cubicBezTo>
                  <a:close/>
                </a:path>
              </a:pathLst>
            </a:custGeom>
            <a:solidFill>
              <a:srgbClr val="00A099"/>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sp>
          <p:nvSpPr>
            <p:cNvPr id="27" name="TM">
              <a:extLst>
                <a:ext uri="{FF2B5EF4-FFF2-40B4-BE49-F238E27FC236}">
                  <a16:creationId xmlns:a16="http://schemas.microsoft.com/office/drawing/2014/main" id="{A7898688-1D64-1290-CA4E-2BC6B5C9EFC0}"/>
                </a:ext>
              </a:extLst>
            </p:cNvPr>
            <p:cNvSpPr/>
            <p:nvPr/>
          </p:nvSpPr>
          <p:spPr>
            <a:xfrm>
              <a:off x="1355844" y="1066734"/>
              <a:ext cx="83183" cy="43097"/>
            </a:xfrm>
            <a:custGeom>
              <a:avLst/>
              <a:gdLst>
                <a:gd name="connsiteX0" fmla="*/ 38924 w 83183"/>
                <a:gd name="connsiteY0" fmla="*/ 0 h 43097"/>
                <a:gd name="connsiteX1" fmla="*/ 48826 w 83183"/>
                <a:gd name="connsiteY1" fmla="*/ 0 h 43097"/>
                <a:gd name="connsiteX2" fmla="*/ 60769 w 83183"/>
                <a:gd name="connsiteY2" fmla="*/ 34276 h 43097"/>
                <a:gd name="connsiteX3" fmla="*/ 60953 w 83183"/>
                <a:gd name="connsiteY3" fmla="*/ 34276 h 43097"/>
                <a:gd name="connsiteX4" fmla="*/ 73248 w 83183"/>
                <a:gd name="connsiteY4" fmla="*/ 0 h 43097"/>
                <a:gd name="connsiteX5" fmla="*/ 83183 w 83183"/>
                <a:gd name="connsiteY5" fmla="*/ 0 h 43097"/>
                <a:gd name="connsiteX6" fmla="*/ 83183 w 83183"/>
                <a:gd name="connsiteY6" fmla="*/ 43097 h 43097"/>
                <a:gd name="connsiteX7" fmla="*/ 76392 w 83183"/>
                <a:gd name="connsiteY7" fmla="*/ 43097 h 43097"/>
                <a:gd name="connsiteX8" fmla="*/ 76392 w 83183"/>
                <a:gd name="connsiteY8" fmla="*/ 21783 h 43097"/>
                <a:gd name="connsiteX9" fmla="*/ 76559 w 83183"/>
                <a:gd name="connsiteY9" fmla="*/ 13416 h 43097"/>
                <a:gd name="connsiteX10" fmla="*/ 76844 w 83183"/>
                <a:gd name="connsiteY10" fmla="*/ 7161 h 43097"/>
                <a:gd name="connsiteX11" fmla="*/ 76610 w 83183"/>
                <a:gd name="connsiteY11" fmla="*/ 7161 h 43097"/>
                <a:gd name="connsiteX12" fmla="*/ 63696 w 83183"/>
                <a:gd name="connsiteY12" fmla="*/ 43097 h 43097"/>
                <a:gd name="connsiteX13" fmla="*/ 57491 w 83183"/>
                <a:gd name="connsiteY13" fmla="*/ 43097 h 43097"/>
                <a:gd name="connsiteX14" fmla="*/ 45029 w 83183"/>
                <a:gd name="connsiteY14" fmla="*/ 7110 h 43097"/>
                <a:gd name="connsiteX15" fmla="*/ 44795 w 83183"/>
                <a:gd name="connsiteY15" fmla="*/ 7110 h 43097"/>
                <a:gd name="connsiteX16" fmla="*/ 45297 w 83183"/>
                <a:gd name="connsiteY16" fmla="*/ 22136 h 43097"/>
                <a:gd name="connsiteX17" fmla="*/ 45297 w 83183"/>
                <a:gd name="connsiteY17" fmla="*/ 43097 h 43097"/>
                <a:gd name="connsiteX18" fmla="*/ 38924 w 83183"/>
                <a:gd name="connsiteY18" fmla="*/ 43097 h 43097"/>
                <a:gd name="connsiteX19" fmla="*/ 0 w 83183"/>
                <a:gd name="connsiteY19" fmla="*/ 0 h 43097"/>
                <a:gd name="connsiteX20" fmla="*/ 32316 w 83183"/>
                <a:gd name="connsiteY20" fmla="*/ 0 h 43097"/>
                <a:gd name="connsiteX21" fmla="*/ 32316 w 83183"/>
                <a:gd name="connsiteY21" fmla="*/ 6037 h 43097"/>
                <a:gd name="connsiteX22" fmla="*/ 19671 w 83183"/>
                <a:gd name="connsiteY22" fmla="*/ 6037 h 43097"/>
                <a:gd name="connsiteX23" fmla="*/ 19671 w 83183"/>
                <a:gd name="connsiteY23" fmla="*/ 43097 h 43097"/>
                <a:gd name="connsiteX24" fmla="*/ 12645 w 83183"/>
                <a:gd name="connsiteY24" fmla="*/ 43097 h 43097"/>
                <a:gd name="connsiteX25" fmla="*/ 12645 w 83183"/>
                <a:gd name="connsiteY25" fmla="*/ 6037 h 43097"/>
                <a:gd name="connsiteX26" fmla="*/ 0 w 83183"/>
                <a:gd name="connsiteY26" fmla="*/ 6037 h 4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3183" h="43097">
                  <a:moveTo>
                    <a:pt x="38924" y="0"/>
                  </a:moveTo>
                  <a:lnTo>
                    <a:pt x="48826" y="0"/>
                  </a:lnTo>
                  <a:lnTo>
                    <a:pt x="60769" y="34276"/>
                  </a:lnTo>
                  <a:lnTo>
                    <a:pt x="60953" y="34276"/>
                  </a:lnTo>
                  <a:lnTo>
                    <a:pt x="73248" y="0"/>
                  </a:lnTo>
                  <a:lnTo>
                    <a:pt x="83183" y="0"/>
                  </a:lnTo>
                  <a:lnTo>
                    <a:pt x="83183" y="43097"/>
                  </a:lnTo>
                  <a:lnTo>
                    <a:pt x="76392" y="43097"/>
                  </a:lnTo>
                  <a:lnTo>
                    <a:pt x="76392" y="21783"/>
                  </a:lnTo>
                  <a:cubicBezTo>
                    <a:pt x="76392" y="19637"/>
                    <a:pt x="76442" y="16853"/>
                    <a:pt x="76559" y="13416"/>
                  </a:cubicBezTo>
                  <a:cubicBezTo>
                    <a:pt x="76660" y="9978"/>
                    <a:pt x="76760" y="7898"/>
                    <a:pt x="76844" y="7161"/>
                  </a:cubicBezTo>
                  <a:lnTo>
                    <a:pt x="76610" y="7161"/>
                  </a:lnTo>
                  <a:lnTo>
                    <a:pt x="63696" y="43097"/>
                  </a:lnTo>
                  <a:lnTo>
                    <a:pt x="57491" y="43097"/>
                  </a:lnTo>
                  <a:lnTo>
                    <a:pt x="45029" y="7110"/>
                  </a:lnTo>
                  <a:lnTo>
                    <a:pt x="44795" y="7110"/>
                  </a:lnTo>
                  <a:cubicBezTo>
                    <a:pt x="45130" y="12460"/>
                    <a:pt x="45297" y="17474"/>
                    <a:pt x="45297" y="22136"/>
                  </a:cubicBezTo>
                  <a:lnTo>
                    <a:pt x="45297" y="43097"/>
                  </a:lnTo>
                  <a:lnTo>
                    <a:pt x="38924" y="43097"/>
                  </a:lnTo>
                  <a:close/>
                  <a:moveTo>
                    <a:pt x="0" y="0"/>
                  </a:moveTo>
                  <a:lnTo>
                    <a:pt x="32316" y="0"/>
                  </a:lnTo>
                  <a:lnTo>
                    <a:pt x="32316" y="6037"/>
                  </a:lnTo>
                  <a:lnTo>
                    <a:pt x="19671" y="6037"/>
                  </a:lnTo>
                  <a:lnTo>
                    <a:pt x="19671" y="43097"/>
                  </a:lnTo>
                  <a:lnTo>
                    <a:pt x="12645" y="43097"/>
                  </a:lnTo>
                  <a:lnTo>
                    <a:pt x="12645" y="6037"/>
                  </a:lnTo>
                  <a:lnTo>
                    <a:pt x="0" y="6037"/>
                  </a:lnTo>
                  <a:close/>
                </a:path>
              </a:pathLst>
            </a:custGeom>
            <a:solidFill>
              <a:schemeClr val="bg1"/>
            </a:solidFill>
            <a:ln w="9513" cap="flat">
              <a:noFill/>
              <a:prstDash val="solid"/>
              <a:miter/>
            </a:ln>
          </p:spPr>
          <p:txBody>
            <a:bodyPr wrap="square" rtlCol="0" anchor="ctr">
              <a:no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rgbClr val="575555"/>
                </a:solidFill>
                <a:effectLst/>
                <a:uLnTx/>
                <a:uFillTx/>
                <a:latin typeface="Nexa Book" panose="00000400000000000000" pitchFamily="50" charset="0"/>
                <a:ea typeface="+mn-ea"/>
                <a:cs typeface="+mn-cs"/>
              </a:endParaRPr>
            </a:p>
          </p:txBody>
        </p:sp>
      </p:grpSp>
    </p:spTree>
    <p:extLst>
      <p:ext uri="{BB962C8B-B14F-4D97-AF65-F5344CB8AC3E}">
        <p14:creationId xmlns:p14="http://schemas.microsoft.com/office/powerpoint/2010/main" val="285676037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T text">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43148772-0BF5-1E02-58B0-99F31D8D723F}"/>
              </a:ext>
            </a:extLst>
          </p:cNvPr>
          <p:cNvGraphicFramePr>
            <a:graphicFrameLocks noChangeAspect="1"/>
          </p:cNvGraphicFramePr>
          <p:nvPr>
            <p:custDataLst>
              <p:tags r:id="rId1"/>
            </p:custDataLst>
            <p:extLst>
              <p:ext uri="{D42A27DB-BD31-4B8C-83A1-F6EECF244321}">
                <p14:modId xmlns:p14="http://schemas.microsoft.com/office/powerpoint/2010/main" val="35532125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43148772-0BF5-1E02-58B0-99F31D8D723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3B4D06EA-9248-7E33-6EEF-BE8D97AB2EB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73236679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MT Text/Source">
    <p:bg>
      <p:bgRef idx="1001">
        <a:schemeClr val="bg1"/>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2542F80E-F3C1-584F-6B07-DFBDDB4AE8B8}"/>
              </a:ext>
            </a:extLst>
          </p:cNvPr>
          <p:cNvGraphicFramePr>
            <a:graphicFrameLocks noChangeAspect="1"/>
          </p:cNvGraphicFramePr>
          <p:nvPr>
            <p:custDataLst>
              <p:tags r:id="rId1"/>
            </p:custDataLst>
            <p:extLst>
              <p:ext uri="{D42A27DB-BD31-4B8C-83A1-F6EECF244321}">
                <p14:modId xmlns:p14="http://schemas.microsoft.com/office/powerpoint/2010/main" val="249936950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2542F80E-F3C1-584F-6B07-DFBDDB4AE8B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4000" y="1134000"/>
            <a:ext cx="8136000"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itle 3">
            <a:extLst>
              <a:ext uri="{FF2B5EF4-FFF2-40B4-BE49-F238E27FC236}">
                <a16:creationId xmlns:a16="http://schemas.microsoft.com/office/drawing/2014/main" id="{F0307D88-F0A0-9419-DEBD-67A5FA2CC880}"/>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365734930"/>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T 2 Sub titles/ Source">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BFD4D50C-AABA-C605-1A81-21A2DD10111B}"/>
              </a:ext>
            </a:extLst>
          </p:cNvPr>
          <p:cNvGraphicFramePr>
            <a:graphicFrameLocks noChangeAspect="1"/>
          </p:cNvGraphicFramePr>
          <p:nvPr>
            <p:custDataLst>
              <p:tags r:id="rId1"/>
            </p:custDataLst>
            <p:extLst>
              <p:ext uri="{D42A27DB-BD31-4B8C-83A1-F6EECF244321}">
                <p14:modId xmlns:p14="http://schemas.microsoft.com/office/powerpoint/2010/main" val="2162439029"/>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BFD4D50C-AABA-C605-1A81-21A2DD10111B}"/>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7/2/2025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D6C689B5-63F1-4457-8459-D2624485FA92}"/>
              </a:ext>
            </a:extLst>
          </p:cNvPr>
          <p:cNvSpPr>
            <a:spLocks noGrp="1"/>
          </p:cNvSpPr>
          <p:nvPr>
            <p:ph type="body" sz="quarter" idx="13" hasCustomPrompt="1"/>
          </p:nvPr>
        </p:nvSpPr>
        <p:spPr>
          <a:xfrm>
            <a:off x="0" y="4732276"/>
            <a:ext cx="4572000" cy="224534"/>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2" y="774000"/>
            <a:ext cx="4031998"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2" name="Title 1">
            <a:extLst>
              <a:ext uri="{FF2B5EF4-FFF2-40B4-BE49-F238E27FC236}">
                <a16:creationId xmlns:a16="http://schemas.microsoft.com/office/drawing/2014/main" id="{17610FA4-D41F-F979-2D1D-59BF59062A8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251414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MT 2 Sub titles">
    <p:spTree>
      <p:nvGrpSpPr>
        <p:cNvPr id="1" name=""/>
        <p:cNvGrpSpPr/>
        <p:nvPr/>
      </p:nvGrpSpPr>
      <p:grpSpPr>
        <a:xfrm>
          <a:off x="0" y="0"/>
          <a:ext cx="0" cy="0"/>
          <a:chOff x="0" y="0"/>
          <a:chExt cx="0" cy="0"/>
        </a:xfrm>
      </p:grpSpPr>
      <p:graphicFrame>
        <p:nvGraphicFramePr>
          <p:cNvPr id="11" name="think-cell data - do not delete" hidden="1">
            <a:extLst>
              <a:ext uri="{FF2B5EF4-FFF2-40B4-BE49-F238E27FC236}">
                <a16:creationId xmlns:a16="http://schemas.microsoft.com/office/drawing/2014/main" id="{1941F096-F730-5B73-E186-18C5F9975B01}"/>
              </a:ext>
            </a:extLst>
          </p:cNvPr>
          <p:cNvGraphicFramePr>
            <a:graphicFrameLocks noChangeAspect="1"/>
          </p:cNvGraphicFramePr>
          <p:nvPr>
            <p:custDataLst>
              <p:tags r:id="rId1"/>
            </p:custDataLst>
            <p:extLst>
              <p:ext uri="{D42A27DB-BD31-4B8C-83A1-F6EECF244321}">
                <p14:modId xmlns:p14="http://schemas.microsoft.com/office/powerpoint/2010/main" val="3176167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1" name="think-cell data - do not delete" hidden="1">
                        <a:extLst>
                          <a:ext uri="{FF2B5EF4-FFF2-40B4-BE49-F238E27FC236}">
                            <a16:creationId xmlns:a16="http://schemas.microsoft.com/office/drawing/2014/main" id="{1941F096-F730-5B73-E186-18C5F9975B01}"/>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71DD4075-0929-457D-A799-576A43438BA2}" type="datetime1">
              <a:rPr lang="en-US" smtClean="0"/>
              <a:t>7/2/2025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err="1"/>
              <a:t>Subtitle</a:t>
            </a:r>
            <a:r>
              <a:rPr lang="nl-NL"/>
              <a:t> | Chart </a:t>
            </a:r>
            <a:r>
              <a:rPr lang="nl-NL" err="1"/>
              <a:t>Title</a:t>
            </a:r>
            <a:endParaRPr lang="nl-NL"/>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8" name="Title 7">
            <a:extLst>
              <a:ext uri="{FF2B5EF4-FFF2-40B4-BE49-F238E27FC236}">
                <a16:creationId xmlns:a16="http://schemas.microsoft.com/office/drawing/2014/main" id="{012D25DA-55A6-9DB1-4EA0-E73432358A0E}"/>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9820342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MT 2 Columns/ Source">
    <p:spTree>
      <p:nvGrpSpPr>
        <p:cNvPr id="1" name=""/>
        <p:cNvGrpSpPr/>
        <p:nvPr/>
      </p:nvGrpSpPr>
      <p:grpSpPr>
        <a:xfrm>
          <a:off x="0" y="0"/>
          <a:ext cx="0" cy="0"/>
          <a:chOff x="0" y="0"/>
          <a:chExt cx="0" cy="0"/>
        </a:xfrm>
      </p:grpSpPr>
      <p:graphicFrame>
        <p:nvGraphicFramePr>
          <p:cNvPr id="14" name="think-cell data - do not delete" hidden="1">
            <a:extLst>
              <a:ext uri="{FF2B5EF4-FFF2-40B4-BE49-F238E27FC236}">
                <a16:creationId xmlns:a16="http://schemas.microsoft.com/office/drawing/2014/main" id="{E1715C66-39CE-9441-3F82-9654406DF4C7}"/>
              </a:ext>
            </a:extLst>
          </p:cNvPr>
          <p:cNvGraphicFramePr>
            <a:graphicFrameLocks noChangeAspect="1"/>
          </p:cNvGraphicFramePr>
          <p:nvPr>
            <p:custDataLst>
              <p:tags r:id="rId1"/>
            </p:custDataLst>
            <p:extLst>
              <p:ext uri="{D42A27DB-BD31-4B8C-83A1-F6EECF244321}">
                <p14:modId xmlns:p14="http://schemas.microsoft.com/office/powerpoint/2010/main" val="8764141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4" name="think-cell data - do not delete" hidden="1">
                        <a:extLst>
                          <a:ext uri="{FF2B5EF4-FFF2-40B4-BE49-F238E27FC236}">
                            <a16:creationId xmlns:a16="http://schemas.microsoft.com/office/drawing/2014/main" id="{E1715C66-39CE-9441-3F82-9654406DF4C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9" name="Title 8">
            <a:extLst>
              <a:ext uri="{FF2B5EF4-FFF2-40B4-BE49-F238E27FC236}">
                <a16:creationId xmlns:a16="http://schemas.microsoft.com/office/drawing/2014/main" id="{E3FEC9D1-1732-E208-C95E-F5492C24DE7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814930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MT 2 Columns">
    <p:spTree>
      <p:nvGrpSpPr>
        <p:cNvPr id="1" name=""/>
        <p:cNvGrpSpPr/>
        <p:nvPr/>
      </p:nvGrpSpPr>
      <p:grpSpPr>
        <a:xfrm>
          <a:off x="0" y="0"/>
          <a:ext cx="0" cy="0"/>
          <a:chOff x="0" y="0"/>
          <a:chExt cx="0" cy="0"/>
        </a:xfrm>
      </p:grpSpPr>
      <p:graphicFrame>
        <p:nvGraphicFramePr>
          <p:cNvPr id="13" name="think-cell data - do not delete" hidden="1">
            <a:extLst>
              <a:ext uri="{FF2B5EF4-FFF2-40B4-BE49-F238E27FC236}">
                <a16:creationId xmlns:a16="http://schemas.microsoft.com/office/drawing/2014/main" id="{65A14009-E1C1-90C5-0C54-74F4F15B0F6A}"/>
              </a:ext>
            </a:extLst>
          </p:cNvPr>
          <p:cNvGraphicFramePr>
            <a:graphicFrameLocks noChangeAspect="1"/>
          </p:cNvGraphicFramePr>
          <p:nvPr>
            <p:custDataLst>
              <p:tags r:id="rId1"/>
            </p:custDataLst>
            <p:extLst>
              <p:ext uri="{D42A27DB-BD31-4B8C-83A1-F6EECF244321}">
                <p14:modId xmlns:p14="http://schemas.microsoft.com/office/powerpoint/2010/main" val="8118002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3" name="think-cell data - do not delete" hidden="1">
                        <a:extLst>
                          <a:ext uri="{FF2B5EF4-FFF2-40B4-BE49-F238E27FC236}">
                            <a16:creationId xmlns:a16="http://schemas.microsoft.com/office/drawing/2014/main" id="{65A14009-E1C1-90C5-0C54-74F4F15B0F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10"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ight Subtitle">
            <a:extLst>
              <a:ext uri="{FF2B5EF4-FFF2-40B4-BE49-F238E27FC236}">
                <a16:creationId xmlns:a16="http://schemas.microsoft.com/office/drawing/2014/main" id="{39951190-451A-4B42-A8A2-F11EA06261AC}"/>
              </a:ext>
            </a:extLst>
          </p:cNvPr>
          <p:cNvSpPr>
            <a:spLocks noGrp="1"/>
          </p:cNvSpPr>
          <p:nvPr>
            <p:ph type="body" sz="quarter" idx="3" hasCustomPrompt="1"/>
          </p:nvPr>
        </p:nvSpPr>
        <p:spPr>
          <a:xfrm>
            <a:off x="4608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nl-NL"/>
              <a:t>Subtitle | Chart Title</a:t>
            </a:r>
          </a:p>
        </p:txBody>
      </p:sp>
      <p:sp>
        <p:nvSpPr>
          <p:cNvPr id="3" name="Left Subtitle">
            <a:extLst>
              <a:ext uri="{FF2B5EF4-FFF2-40B4-BE49-F238E27FC236}">
                <a16:creationId xmlns:a16="http://schemas.microsoft.com/office/drawing/2014/main" id="{65651D0F-BA51-4C81-B738-BFACFD29E4C2}"/>
              </a:ext>
            </a:extLst>
          </p:cNvPr>
          <p:cNvSpPr>
            <a:spLocks noGrp="1"/>
          </p:cNvSpPr>
          <p:nvPr>
            <p:ph type="body" idx="1" hasCustomPrompt="1"/>
          </p:nvPr>
        </p:nvSpPr>
        <p:spPr>
          <a:xfrm>
            <a:off x="504000" y="774000"/>
            <a:ext cx="4032000" cy="360000"/>
          </a:xfrm>
          <a:prstGeom prst="rect">
            <a:avLst/>
          </a:prstGeom>
        </p:spPr>
        <p:txBody>
          <a:bodyPr tIns="36000" bIns="36000" anchor="t">
            <a:noAutofit/>
          </a:bodyPr>
          <a:lstStyle>
            <a:lvl1pPr marL="0" indent="0">
              <a:spcBef>
                <a:spcPts val="0"/>
              </a:spcBef>
              <a:buNone/>
              <a:defRPr sz="1200" b="0" i="0">
                <a:solidFill>
                  <a:schemeClr val="tx2"/>
                </a:solidFill>
                <a:latin typeface="+mj-lt"/>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nl-NL"/>
              <a:t>Subtitle | Chart Title</a:t>
            </a:r>
          </a:p>
        </p:txBody>
      </p:sp>
      <p:sp>
        <p:nvSpPr>
          <p:cNvPr id="2" name="Title 1">
            <a:extLst>
              <a:ext uri="{FF2B5EF4-FFF2-40B4-BE49-F238E27FC236}">
                <a16:creationId xmlns:a16="http://schemas.microsoft.com/office/drawing/2014/main" id="{FF690741-00A6-F2BD-9C6A-C0256DD21506}"/>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5534515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MT 2 Columns/ Source/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84710FD5-836F-7C9E-1C9C-C5CD2E1C78DF}"/>
              </a:ext>
            </a:extLst>
          </p:cNvPr>
          <p:cNvGraphicFramePr>
            <a:graphicFrameLocks noChangeAspect="1"/>
          </p:cNvGraphicFramePr>
          <p:nvPr>
            <p:custDataLst>
              <p:tags r:id="rId1"/>
            </p:custDataLst>
            <p:extLst>
              <p:ext uri="{D42A27DB-BD31-4B8C-83A1-F6EECF244321}">
                <p14:modId xmlns:p14="http://schemas.microsoft.com/office/powerpoint/2010/main" val="3228806892"/>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84710FD5-836F-7C9E-1C9C-C5CD2E1C78DF}"/>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3" name="Data Source">
            <a:extLst>
              <a:ext uri="{FF2B5EF4-FFF2-40B4-BE49-F238E27FC236}">
                <a16:creationId xmlns:a16="http://schemas.microsoft.com/office/drawing/2014/main" id="{F2D8149A-679A-412A-BA2D-C1CAE910F74B}"/>
              </a:ext>
            </a:extLst>
          </p:cNvPr>
          <p:cNvSpPr>
            <a:spLocks noGrp="1"/>
          </p:cNvSpPr>
          <p:nvPr>
            <p:ph type="body" sz="quarter" idx="15"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E4B73869-184A-9E62-0474-1A4A634D86B3}"/>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422352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MT 2 Columns/ No S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F6975BCC-FC7A-107D-0B4F-07F557ED6F1D}"/>
              </a:ext>
            </a:extLst>
          </p:cNvPr>
          <p:cNvGraphicFramePr>
            <a:graphicFrameLocks noChangeAspect="1"/>
          </p:cNvGraphicFramePr>
          <p:nvPr>
            <p:custDataLst>
              <p:tags r:id="rId1"/>
            </p:custDataLst>
            <p:extLst>
              <p:ext uri="{D42A27DB-BD31-4B8C-83A1-F6EECF244321}">
                <p14:modId xmlns:p14="http://schemas.microsoft.com/office/powerpoint/2010/main" val="356340180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F6975BCC-FC7A-107D-0B4F-07F557ED6F1D}"/>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6" name="Date Placeholder 5">
            <a:extLst>
              <a:ext uri="{FF2B5EF4-FFF2-40B4-BE49-F238E27FC236}">
                <a16:creationId xmlns:a16="http://schemas.microsoft.com/office/drawing/2014/main" id="{DEDA0EC8-F9FE-4FC5-A730-AE02EED57730}"/>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EACD7B18-7D75-4E45-9E57-B98FAE8D3080}" type="datetime1">
              <a:rPr lang="en-US" smtClean="0"/>
              <a:t>7/2/2025</a:t>
            </a:fld>
            <a:endParaRPr lang="en-US"/>
          </a:p>
        </p:txBody>
      </p:sp>
      <p:sp>
        <p:nvSpPr>
          <p:cNvPr id="7" name="Footer Placeholder 6">
            <a:extLst>
              <a:ext uri="{FF2B5EF4-FFF2-40B4-BE49-F238E27FC236}">
                <a16:creationId xmlns:a16="http://schemas.microsoft.com/office/drawing/2014/main" id="{0F1D1D10-1F55-4239-A5D7-6AF8F00C0957}"/>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CC9587F1-F816-4162-8D22-82FC169252D1}"/>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1" name="Right Content Placeholder">
            <a:extLst>
              <a:ext uri="{FF2B5EF4-FFF2-40B4-BE49-F238E27FC236}">
                <a16:creationId xmlns:a16="http://schemas.microsoft.com/office/drawing/2014/main" id="{3AEFD6AC-7733-4DD0-B6CE-03371ED148E7}"/>
              </a:ext>
            </a:extLst>
          </p:cNvPr>
          <p:cNvSpPr>
            <a:spLocks noGrp="1"/>
          </p:cNvSpPr>
          <p:nvPr>
            <p:ph sz="quarter" idx="14"/>
          </p:nvPr>
        </p:nvSpPr>
        <p:spPr>
          <a:xfrm>
            <a:off x="4608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eft Content Placeholder">
            <a:extLst>
              <a:ext uri="{FF2B5EF4-FFF2-40B4-BE49-F238E27FC236}">
                <a16:creationId xmlns:a16="http://schemas.microsoft.com/office/drawing/2014/main" id="{31A85E9B-5B82-475D-BED2-829110936A53}"/>
              </a:ext>
            </a:extLst>
          </p:cNvPr>
          <p:cNvSpPr>
            <a:spLocks noGrp="1"/>
          </p:cNvSpPr>
          <p:nvPr>
            <p:ph sz="quarter" idx="13"/>
          </p:nvPr>
        </p:nvSpPr>
        <p:spPr>
          <a:xfrm>
            <a:off x="504000" y="1134000"/>
            <a:ext cx="4032000" cy="3600000"/>
          </a:xfrm>
          <a:prstGeom prst="rect">
            <a:avLst/>
          </a:prstGeom>
        </p:spPr>
        <p:txBody>
          <a:bodyPr/>
          <a:lstStyle>
            <a:lvl1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1pPr>
            <a:lvl2pPr>
              <a:defRPr sz="10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2pPr>
            <a:lvl3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3pPr>
            <a:lvl4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4pPr>
            <a:lvl5pPr>
              <a:defRPr sz="800" b="0" i="0">
                <a:solidFill>
                  <a:schemeClr val="tx1"/>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6E03B4F8-718E-5713-E3D6-A738A5D12082}"/>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663496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MT Lee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414E33F2-047D-1CB5-FCEE-A9A6CF3C5ED9}"/>
              </a:ext>
            </a:extLst>
          </p:cNvPr>
          <p:cNvGraphicFramePr>
            <a:graphicFrameLocks noChangeAspect="1"/>
          </p:cNvGraphicFramePr>
          <p:nvPr>
            <p:custDataLst>
              <p:tags r:id="rId1"/>
            </p:custDataLst>
            <p:extLst>
              <p:ext uri="{D42A27DB-BD31-4B8C-83A1-F6EECF244321}">
                <p14:modId xmlns:p14="http://schemas.microsoft.com/office/powerpoint/2010/main" val="346896778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414E33F2-047D-1CB5-FCEE-A9A6CF3C5ED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Date Placeholder 7">
            <a:extLst>
              <a:ext uri="{FF2B5EF4-FFF2-40B4-BE49-F238E27FC236}">
                <a16:creationId xmlns:a16="http://schemas.microsoft.com/office/drawing/2014/main" id="{99AB901B-120C-433B-873B-BA9E3471B4E5}"/>
              </a:ext>
            </a:extLst>
          </p:cNvPr>
          <p:cNvSpPr>
            <a:spLocks noGrp="1"/>
          </p:cNvSpPr>
          <p:nvPr>
            <p:ph type="dt" sz="half" idx="10"/>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2F7F175-3676-4F2E-8335-0DA3DCA9F548}" type="datetime1">
              <a:rPr lang="en-US" smtClean="0"/>
              <a:t>7/2/2025</a:t>
            </a:fld>
            <a:endParaRPr lang="en-US"/>
          </a:p>
        </p:txBody>
      </p:sp>
      <p:sp>
        <p:nvSpPr>
          <p:cNvPr id="9" name="Footer Placeholder 8">
            <a:extLst>
              <a:ext uri="{FF2B5EF4-FFF2-40B4-BE49-F238E27FC236}">
                <a16:creationId xmlns:a16="http://schemas.microsoft.com/office/drawing/2014/main" id="{6B3528C8-57F1-4D28-B56B-C486315A9C81}"/>
              </a:ext>
            </a:extLst>
          </p:cNvPr>
          <p:cNvSpPr>
            <a:spLocks noGrp="1"/>
          </p:cNvSpPr>
          <p:nvPr>
            <p:ph type="ftr" sz="quarter" idx="11"/>
          </p:nvPr>
        </p:nvSpPr>
        <p:spPr/>
        <p:txBody>
          <a:bodyPr/>
          <a:lstStyle>
            <a:lvl1pPr>
              <a:defRPr b="0" i="0">
                <a:latin typeface="Nexa Book" panose="00000400000000000000" pitchFamily="50" charset="0"/>
              </a:defRPr>
            </a:lvl1pPr>
          </a:lstStyle>
          <a:p>
            <a:endParaRPr lang="en-US"/>
          </a:p>
        </p:txBody>
      </p:sp>
      <p:sp>
        <p:nvSpPr>
          <p:cNvPr id="10" name="Slide Number Placeholder 9">
            <a:extLst>
              <a:ext uri="{FF2B5EF4-FFF2-40B4-BE49-F238E27FC236}">
                <a16:creationId xmlns:a16="http://schemas.microsoft.com/office/drawing/2014/main" id="{D79AAD6F-11A3-402B-BFFF-2AF526794684}"/>
              </a:ext>
            </a:extLst>
          </p:cNvPr>
          <p:cNvSpPr>
            <a:spLocks noGrp="1"/>
          </p:cNvSpPr>
          <p:nvPr>
            <p:ph type="sldNum" sz="quarter" idx="12"/>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3787408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366FB1FF-273C-42A2-4664-7B0B002FFA63}"/>
              </a:ext>
            </a:extLst>
          </p:cNvPr>
          <p:cNvGraphicFramePr>
            <a:graphicFrameLocks noChangeAspect="1"/>
          </p:cNvGraphicFramePr>
          <p:nvPr>
            <p:custDataLst>
              <p:tags r:id="rId1"/>
            </p:custDataLst>
            <p:extLst>
              <p:ext uri="{D42A27DB-BD31-4B8C-83A1-F6EECF244321}">
                <p14:modId xmlns:p14="http://schemas.microsoft.com/office/powerpoint/2010/main" val="173884599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366FB1FF-273C-42A2-4664-7B0B002FFA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CC017E72-85C1-CD87-3F41-DDEBB8A8A367}"/>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02/07/2025</a:t>
            </a:fld>
            <a:endParaRPr lang="en-AE"/>
          </a:p>
        </p:txBody>
      </p:sp>
      <p:sp>
        <p:nvSpPr>
          <p:cNvPr id="6" name="Footer Placeholder 5">
            <a:extLst>
              <a:ext uri="{FF2B5EF4-FFF2-40B4-BE49-F238E27FC236}">
                <a16:creationId xmlns:a16="http://schemas.microsoft.com/office/drawing/2014/main" id="{C21E8EA1-8EE7-C108-BB23-817279C12203}"/>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8B980039-B998-9963-7CB1-1FBF8E33839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88A395F2-96BA-0002-39A0-0AA484583005}"/>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Content Placeholder 2">
            <a:extLst>
              <a:ext uri="{FF2B5EF4-FFF2-40B4-BE49-F238E27FC236}">
                <a16:creationId xmlns:a16="http://schemas.microsoft.com/office/drawing/2014/main" id="{17A415B1-9731-70CC-A37D-212F8A09FA60}"/>
              </a:ext>
            </a:extLst>
          </p:cNvPr>
          <p:cNvSpPr>
            <a:spLocks noGrp="1"/>
          </p:cNvSpPr>
          <p:nvPr>
            <p:ph idx="1"/>
          </p:nvPr>
        </p:nvSpPr>
        <p:spPr>
          <a:xfrm>
            <a:off x="3887788" y="741364"/>
            <a:ext cx="4629150" cy="3654425"/>
          </a:xfrm>
        </p:spPr>
        <p:txBody>
          <a:bodyPr>
            <a:normAutofit/>
          </a:bodyPr>
          <a:lstStyle>
            <a:lvl1pPr>
              <a:defRPr sz="1050" b="0" i="0"/>
            </a:lvl1pPr>
            <a:lvl2pPr>
              <a:defRPr sz="1000" b="0" i="0"/>
            </a:lvl2pPr>
            <a:lvl3pPr>
              <a:defRPr sz="900" b="0" i="0"/>
            </a:lvl3pPr>
            <a:lvl4pPr>
              <a:defRPr sz="800" b="0" i="0"/>
            </a:lvl4pPr>
            <a:lvl5pPr>
              <a:defRPr sz="800" b="0" i="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Text Placeholder 3">
            <a:extLst>
              <a:ext uri="{FF2B5EF4-FFF2-40B4-BE49-F238E27FC236}">
                <a16:creationId xmlns:a16="http://schemas.microsoft.com/office/drawing/2014/main" id="{4254E0A9-28A7-65C5-BBBC-D1ED780E85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842254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T Blank/ Footer">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7E6896C-DDB4-5B44-49D7-5F85F211E876}"/>
              </a:ext>
            </a:extLst>
          </p:cNvPr>
          <p:cNvGraphicFramePr>
            <a:graphicFrameLocks noChangeAspect="1"/>
          </p:cNvGraphicFramePr>
          <p:nvPr>
            <p:custDataLst>
              <p:tags r:id="rId1"/>
            </p:custDataLst>
            <p:extLst>
              <p:ext uri="{D42A27DB-BD31-4B8C-83A1-F6EECF244321}">
                <p14:modId xmlns:p14="http://schemas.microsoft.com/office/powerpoint/2010/main" val="15262473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67E6896C-DDB4-5B44-49D7-5F85F211E87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7/2/2025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Tree>
    <p:extLst>
      <p:ext uri="{BB962C8B-B14F-4D97-AF65-F5344CB8AC3E}">
        <p14:creationId xmlns:p14="http://schemas.microsoft.com/office/powerpoint/2010/main" val="4036359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D7D8B2BF-C59A-08C2-B02A-B574BFE2C1C0}"/>
              </a:ext>
            </a:extLst>
          </p:cNvPr>
          <p:cNvGraphicFramePr>
            <a:graphicFrameLocks noChangeAspect="1"/>
          </p:cNvGraphicFramePr>
          <p:nvPr>
            <p:custDataLst>
              <p:tags r:id="rId1"/>
            </p:custDataLst>
            <p:extLst>
              <p:ext uri="{D42A27DB-BD31-4B8C-83A1-F6EECF244321}">
                <p14:modId xmlns:p14="http://schemas.microsoft.com/office/powerpoint/2010/main" val="77177597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10" name="think-cell data - do not delete" hidden="1">
                        <a:extLst>
                          <a:ext uri="{FF2B5EF4-FFF2-40B4-BE49-F238E27FC236}">
                            <a16:creationId xmlns:a16="http://schemas.microsoft.com/office/drawing/2014/main" id="{D7D8B2BF-C59A-08C2-B02A-B574BFE2C1C0}"/>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5" name="Date Placeholder 4">
            <a:extLst>
              <a:ext uri="{FF2B5EF4-FFF2-40B4-BE49-F238E27FC236}">
                <a16:creationId xmlns:a16="http://schemas.microsoft.com/office/drawing/2014/main" id="{9F52D238-6152-C6A6-16D8-77430616F336}"/>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02/07/2025</a:t>
            </a:fld>
            <a:endParaRPr lang="en-AE"/>
          </a:p>
        </p:txBody>
      </p:sp>
      <p:sp>
        <p:nvSpPr>
          <p:cNvPr id="6" name="Footer Placeholder 5">
            <a:extLst>
              <a:ext uri="{FF2B5EF4-FFF2-40B4-BE49-F238E27FC236}">
                <a16:creationId xmlns:a16="http://schemas.microsoft.com/office/drawing/2014/main" id="{DF4D6DBE-7915-B1A0-4334-4E0ADB237F5F}"/>
              </a:ext>
            </a:extLst>
          </p:cNvPr>
          <p:cNvSpPr>
            <a:spLocks noGrp="1"/>
          </p:cNvSpPr>
          <p:nvPr>
            <p:ph type="ftr" sz="quarter" idx="11"/>
          </p:nvPr>
        </p:nvSpPr>
        <p:spPr/>
        <p:txBody>
          <a:bodyPr/>
          <a:lstStyle>
            <a:lvl1pPr>
              <a:defRPr/>
            </a:lvl1pPr>
          </a:lstStyle>
          <a:p>
            <a:endParaRPr lang="en-AE"/>
          </a:p>
        </p:txBody>
      </p:sp>
      <p:sp>
        <p:nvSpPr>
          <p:cNvPr id="7" name="Slide Number Placeholder 6">
            <a:extLst>
              <a:ext uri="{FF2B5EF4-FFF2-40B4-BE49-F238E27FC236}">
                <a16:creationId xmlns:a16="http://schemas.microsoft.com/office/drawing/2014/main" id="{E248B9AE-2BA0-D67A-1AAA-20F9D64EF8FA}"/>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Title 1">
            <a:extLst>
              <a:ext uri="{FF2B5EF4-FFF2-40B4-BE49-F238E27FC236}">
                <a16:creationId xmlns:a16="http://schemas.microsoft.com/office/drawing/2014/main" id="{6B575967-A05B-79E9-45FC-7C8E2130AB72}"/>
              </a:ext>
            </a:extLst>
          </p:cNvPr>
          <p:cNvSpPr>
            <a:spLocks noGrp="1"/>
          </p:cNvSpPr>
          <p:nvPr>
            <p:ph type="title"/>
          </p:nvPr>
        </p:nvSpPr>
        <p:spPr>
          <a:xfrm>
            <a:off x="630239" y="342900"/>
            <a:ext cx="2949575" cy="1200150"/>
          </a:xfrm>
        </p:spPr>
        <p:txBody>
          <a:bodyPr vert="horz" anchor="b">
            <a:noAutofit/>
          </a:bodyPr>
          <a:lstStyle>
            <a:lvl1pPr>
              <a:defRPr sz="1600"/>
            </a:lvl1pPr>
          </a:lstStyle>
          <a:p>
            <a:r>
              <a:rPr lang="en-US"/>
              <a:t>Click to edit Master title style</a:t>
            </a:r>
            <a:endParaRPr lang="en-AE"/>
          </a:p>
        </p:txBody>
      </p:sp>
      <p:sp>
        <p:nvSpPr>
          <p:cNvPr id="3" name="Picture Placeholder 2">
            <a:extLst>
              <a:ext uri="{FF2B5EF4-FFF2-40B4-BE49-F238E27FC236}">
                <a16:creationId xmlns:a16="http://schemas.microsoft.com/office/drawing/2014/main" id="{189CBD82-C1A2-2D67-BFA0-0BF5738B141E}"/>
              </a:ext>
            </a:extLst>
          </p:cNvPr>
          <p:cNvSpPr>
            <a:spLocks noGrp="1"/>
          </p:cNvSpPr>
          <p:nvPr>
            <p:ph type="pic" idx="1"/>
          </p:nvPr>
        </p:nvSpPr>
        <p:spPr>
          <a:xfrm>
            <a:off x="3887788" y="741364"/>
            <a:ext cx="4629150" cy="3654425"/>
          </a:xfrm>
        </p:spPr>
        <p:txBody>
          <a:bodyPr>
            <a:normAutofit/>
          </a:bodyPr>
          <a:lstStyle>
            <a:lvl1pPr marL="0" indent="0">
              <a:buNone/>
              <a:defRPr sz="1000" b="0" i="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r>
              <a:rPr lang="en-US"/>
              <a:t>Click icon to add picture</a:t>
            </a:r>
            <a:endParaRPr lang="en-AE"/>
          </a:p>
        </p:txBody>
      </p:sp>
      <p:sp>
        <p:nvSpPr>
          <p:cNvPr id="4" name="Text Placeholder 3">
            <a:extLst>
              <a:ext uri="{FF2B5EF4-FFF2-40B4-BE49-F238E27FC236}">
                <a16:creationId xmlns:a16="http://schemas.microsoft.com/office/drawing/2014/main" id="{E991480C-B860-64BD-F135-C0F8EA940A76}"/>
              </a:ext>
            </a:extLst>
          </p:cNvPr>
          <p:cNvSpPr>
            <a:spLocks noGrp="1"/>
          </p:cNvSpPr>
          <p:nvPr>
            <p:ph type="body" sz="half" idx="2"/>
          </p:nvPr>
        </p:nvSpPr>
        <p:spPr>
          <a:xfrm>
            <a:off x="630239" y="1543050"/>
            <a:ext cx="2949575" cy="2859088"/>
          </a:xfrm>
        </p:spPr>
        <p:txBody>
          <a:bodyPr>
            <a:normAutofit/>
          </a:bodyPr>
          <a:lstStyle>
            <a:lvl1pPr marL="0" indent="0">
              <a:buNone/>
              <a:defRPr sz="800" b="0" i="0"/>
            </a:lvl1pPr>
            <a:lvl2pPr marL="457189" indent="0">
              <a:buNone/>
              <a:defRPr sz="1400"/>
            </a:lvl2pPr>
            <a:lvl3pPr marL="914378" indent="0">
              <a:buNone/>
              <a:defRPr sz="1200"/>
            </a:lvl3pPr>
            <a:lvl4pPr marL="1371566" indent="0">
              <a:buNone/>
              <a:defRPr sz="1000"/>
            </a:lvl4pPr>
            <a:lvl5pPr marL="1828754" indent="0">
              <a:buNone/>
              <a:defRPr sz="1000"/>
            </a:lvl5pPr>
            <a:lvl6pPr marL="2285943" indent="0">
              <a:buNone/>
              <a:defRPr sz="1000"/>
            </a:lvl6pPr>
            <a:lvl7pPr marL="2743132"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525024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E1347BF1-B2EF-DDEE-8367-16C98F629B0C}"/>
              </a:ext>
            </a:extLst>
          </p:cNvPr>
          <p:cNvGraphicFramePr>
            <a:graphicFrameLocks noChangeAspect="1"/>
          </p:cNvGraphicFramePr>
          <p:nvPr>
            <p:custDataLst>
              <p:tags r:id="rId1"/>
            </p:custDataLst>
            <p:extLst>
              <p:ext uri="{D42A27DB-BD31-4B8C-83A1-F6EECF244321}">
                <p14:modId xmlns:p14="http://schemas.microsoft.com/office/powerpoint/2010/main" val="4133024728"/>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E1347BF1-B2EF-DDEE-8367-16C98F629B0C}"/>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Vertical Text Placeholder 2">
            <a:extLst>
              <a:ext uri="{FF2B5EF4-FFF2-40B4-BE49-F238E27FC236}">
                <a16:creationId xmlns:a16="http://schemas.microsoft.com/office/drawing/2014/main" id="{8BBA36CC-A077-761A-87D7-52F6E3B558E8}"/>
              </a:ext>
            </a:extLst>
          </p:cNvPr>
          <p:cNvSpPr>
            <a:spLocks noGrp="1"/>
          </p:cNvSpPr>
          <p:nvPr>
            <p:ph type="body" orient="vert" idx="1"/>
          </p:nvPr>
        </p:nvSpPr>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4" name="Date Placeholder 3">
            <a:extLst>
              <a:ext uri="{FF2B5EF4-FFF2-40B4-BE49-F238E27FC236}">
                <a16:creationId xmlns:a16="http://schemas.microsoft.com/office/drawing/2014/main" id="{6DED7F49-4F0A-8462-E634-6F5E44518C9D}"/>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02/07/2025</a:t>
            </a:fld>
            <a:endParaRPr lang="en-AE"/>
          </a:p>
        </p:txBody>
      </p:sp>
      <p:sp>
        <p:nvSpPr>
          <p:cNvPr id="5" name="Footer Placeholder 4">
            <a:extLst>
              <a:ext uri="{FF2B5EF4-FFF2-40B4-BE49-F238E27FC236}">
                <a16:creationId xmlns:a16="http://schemas.microsoft.com/office/drawing/2014/main" id="{428C2FAE-B3D3-8160-FC98-9E93946A722C}"/>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F3A5A500-2EB3-0BEE-A17A-AD4FF22F0E01}"/>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7" name="Title 6">
            <a:extLst>
              <a:ext uri="{FF2B5EF4-FFF2-40B4-BE49-F238E27FC236}">
                <a16:creationId xmlns:a16="http://schemas.microsoft.com/office/drawing/2014/main" id="{D9274830-976B-D9EB-4FB4-3E0B4E2F56CD}"/>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24346330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22870528-F9FF-D45C-5208-B11DF0FFF408}"/>
              </a:ext>
            </a:extLst>
          </p:cNvPr>
          <p:cNvGraphicFramePr>
            <a:graphicFrameLocks noChangeAspect="1"/>
          </p:cNvGraphicFramePr>
          <p:nvPr>
            <p:custDataLst>
              <p:tags r:id="rId1"/>
            </p:custDataLst>
            <p:extLst>
              <p:ext uri="{D42A27DB-BD31-4B8C-83A1-F6EECF244321}">
                <p14:modId xmlns:p14="http://schemas.microsoft.com/office/powerpoint/2010/main" val="825014443"/>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9" name="think-cell data - do not delete" hidden="1">
                        <a:extLst>
                          <a:ext uri="{FF2B5EF4-FFF2-40B4-BE49-F238E27FC236}">
                            <a16:creationId xmlns:a16="http://schemas.microsoft.com/office/drawing/2014/main" id="{22870528-F9FF-D45C-5208-B11DF0FFF408}"/>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4" name="Date Placeholder 3">
            <a:extLst>
              <a:ext uri="{FF2B5EF4-FFF2-40B4-BE49-F238E27FC236}">
                <a16:creationId xmlns:a16="http://schemas.microsoft.com/office/drawing/2014/main" id="{5C487516-2A53-EDAE-9F6D-3F1837B94829}"/>
              </a:ext>
            </a:extLst>
          </p:cNvPr>
          <p:cNvSpPr>
            <a:spLocks noGrp="1"/>
          </p:cNvSpPr>
          <p:nvPr>
            <p:ph type="dt" sz="half" idx="10"/>
          </p:nvPr>
        </p:nvSpPr>
        <p:spPr>
          <a:xfrm>
            <a:off x="8082390" y="4972050"/>
            <a:ext cx="557609" cy="171450"/>
          </a:xfrm>
          <a:prstGeom prst="rect">
            <a:avLst/>
          </a:prstGeom>
        </p:spPr>
        <p:txBody>
          <a:bodyPr/>
          <a:lstStyle>
            <a:lvl1pPr>
              <a:defRPr/>
            </a:lvl1pPr>
          </a:lstStyle>
          <a:p>
            <a:fld id="{BB4FBCEC-0432-4BBA-82CE-63BEF708474E}" type="datetimeFigureOut">
              <a:rPr lang="en-AE" smtClean="0"/>
              <a:t>02/07/2025</a:t>
            </a:fld>
            <a:endParaRPr lang="en-AE"/>
          </a:p>
        </p:txBody>
      </p:sp>
      <p:sp>
        <p:nvSpPr>
          <p:cNvPr id="5" name="Footer Placeholder 4">
            <a:extLst>
              <a:ext uri="{FF2B5EF4-FFF2-40B4-BE49-F238E27FC236}">
                <a16:creationId xmlns:a16="http://schemas.microsoft.com/office/drawing/2014/main" id="{E5ABF9CF-825C-7D36-F7FE-202D518ABDAD}"/>
              </a:ext>
            </a:extLst>
          </p:cNvPr>
          <p:cNvSpPr>
            <a:spLocks noGrp="1"/>
          </p:cNvSpPr>
          <p:nvPr>
            <p:ph type="ftr" sz="quarter" idx="11"/>
          </p:nvPr>
        </p:nvSpPr>
        <p:spPr/>
        <p:txBody>
          <a:bodyPr/>
          <a:lstStyle>
            <a:lvl1pPr>
              <a:defRPr/>
            </a:lvl1pPr>
          </a:lstStyle>
          <a:p>
            <a:endParaRPr lang="en-AE"/>
          </a:p>
        </p:txBody>
      </p:sp>
      <p:sp>
        <p:nvSpPr>
          <p:cNvPr id="6" name="Slide Number Placeholder 5">
            <a:extLst>
              <a:ext uri="{FF2B5EF4-FFF2-40B4-BE49-F238E27FC236}">
                <a16:creationId xmlns:a16="http://schemas.microsoft.com/office/drawing/2014/main" id="{56EF8D06-BC92-6082-1ED3-58A222AAE1C0}"/>
              </a:ext>
            </a:extLst>
          </p:cNvPr>
          <p:cNvSpPr>
            <a:spLocks noGrp="1"/>
          </p:cNvSpPr>
          <p:nvPr>
            <p:ph type="sldNum" sz="quarter" idx="12"/>
          </p:nvPr>
        </p:nvSpPr>
        <p:spPr/>
        <p:txBody>
          <a:bodyPr/>
          <a:lstStyle>
            <a:lvl1pPr>
              <a:defRPr/>
            </a:lvl1pPr>
          </a:lstStyle>
          <a:p>
            <a:fld id="{94EAE7B1-68BD-4D2B-934C-E322FB164993}" type="slidenum">
              <a:rPr lang="en-AE" smtClean="0"/>
              <a:t>‹#›</a:t>
            </a:fld>
            <a:endParaRPr lang="en-AE"/>
          </a:p>
        </p:txBody>
      </p:sp>
      <p:sp>
        <p:nvSpPr>
          <p:cNvPr id="2" name="Vertical Title 1">
            <a:extLst>
              <a:ext uri="{FF2B5EF4-FFF2-40B4-BE49-F238E27FC236}">
                <a16:creationId xmlns:a16="http://schemas.microsoft.com/office/drawing/2014/main" id="{5220F7C6-785A-06A4-3D90-A7505A34CAE6}"/>
              </a:ext>
            </a:extLst>
          </p:cNvPr>
          <p:cNvSpPr>
            <a:spLocks noGrp="1"/>
          </p:cNvSpPr>
          <p:nvPr>
            <p:ph type="title" orient="vert"/>
          </p:nvPr>
        </p:nvSpPr>
        <p:spPr>
          <a:xfrm>
            <a:off x="6543676" y="274639"/>
            <a:ext cx="1971675" cy="4357687"/>
          </a:xfrm>
        </p:spPr>
        <p:txBody>
          <a:bodyPr vert="eaVert"/>
          <a:lstStyle>
            <a:lvl1pPr>
              <a:defRPr/>
            </a:lvl1pPr>
          </a:lstStyle>
          <a:p>
            <a:r>
              <a:rPr lang="en-US"/>
              <a:t>Click to edit Master title style</a:t>
            </a:r>
            <a:endParaRPr lang="en-AE"/>
          </a:p>
        </p:txBody>
      </p:sp>
      <p:sp>
        <p:nvSpPr>
          <p:cNvPr id="3" name="Vertical Text Placeholder 2">
            <a:extLst>
              <a:ext uri="{FF2B5EF4-FFF2-40B4-BE49-F238E27FC236}">
                <a16:creationId xmlns:a16="http://schemas.microsoft.com/office/drawing/2014/main" id="{320ED60F-4208-851C-EF72-6D61CC1E5562}"/>
              </a:ext>
            </a:extLst>
          </p:cNvPr>
          <p:cNvSpPr>
            <a:spLocks noGrp="1"/>
          </p:cNvSpPr>
          <p:nvPr>
            <p:ph type="body" orient="vert" idx="1"/>
          </p:nvPr>
        </p:nvSpPr>
        <p:spPr>
          <a:xfrm>
            <a:off x="628651" y="274639"/>
            <a:ext cx="5762625" cy="4357687"/>
          </a:xfrm>
        </p:spPr>
        <p:txBody>
          <a:bodyPr vert="eaVert"/>
          <a:lstStyle>
            <a:lvl1pPr>
              <a:defRPr b="0" i="0"/>
            </a:lvl1pPr>
            <a:lvl2pPr>
              <a:defRPr b="0" i="0"/>
            </a:lvl2pPr>
            <a:lvl3pPr>
              <a:defRPr b="0" i="0"/>
            </a:lvl3pPr>
            <a:lvl4pPr>
              <a:defRPr b="0" i="0"/>
            </a:lvl4pPr>
            <a:lvl5pPr>
              <a:defRPr b="0" i="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Tree>
    <p:extLst>
      <p:ext uri="{BB962C8B-B14F-4D97-AF65-F5344CB8AC3E}">
        <p14:creationId xmlns:p14="http://schemas.microsoft.com/office/powerpoint/2010/main" val="2542261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1CE803B-8560-894C-BF86-2EEF5FDD8C43}"/>
              </a:ext>
            </a:extLst>
          </p:cNvPr>
          <p:cNvGraphicFramePr>
            <a:graphicFrameLocks noChangeAspect="1"/>
          </p:cNvGraphicFramePr>
          <p:nvPr>
            <p:custDataLst>
              <p:tags r:id="rId1"/>
            </p:custDataLst>
            <p:extLst>
              <p:ext uri="{D42A27DB-BD31-4B8C-83A1-F6EECF244321}">
                <p14:modId xmlns:p14="http://schemas.microsoft.com/office/powerpoint/2010/main" val="3361741804"/>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3" name="think-cell data - do not delete" hidden="1">
                        <a:extLst>
                          <a:ext uri="{FF2B5EF4-FFF2-40B4-BE49-F238E27FC236}">
                            <a16:creationId xmlns:a16="http://schemas.microsoft.com/office/drawing/2014/main" id="{C1CE803B-8560-894C-BF86-2EEF5FDD8C43}"/>
                          </a:ext>
                        </a:extLst>
                      </p:cNvPr>
                      <p:cNvPicPr/>
                      <p:nvPr/>
                    </p:nvPicPr>
                    <p:blipFill>
                      <a:blip r:embed="rId4"/>
                      <a:stretch>
                        <a:fillRect/>
                      </a:stretch>
                    </p:blipFill>
                    <p:spPr>
                      <a:xfrm>
                        <a:off x="1192" y="1192"/>
                        <a:ext cx="920" cy="1191"/>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95626348-48A7-304E-B346-D521C6C873B2}"/>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b="0" i="0">
              <a:solidFill>
                <a:schemeClr val="bg1"/>
              </a:solidFill>
              <a:latin typeface="Nexa" pitchFamily="2" charset="77"/>
              <a:ea typeface="Open Sans" panose="020B0606030504020204" pitchFamily="34" charset="0"/>
              <a:cs typeface="Open Sans" panose="020B0606030504020204" pitchFamily="34" charset="0"/>
            </a:endParaRPr>
          </a:p>
        </p:txBody>
      </p:sp>
      <p:sp>
        <p:nvSpPr>
          <p:cNvPr id="2" name="Rectangle 1">
            <a:extLst>
              <a:ext uri="{FF2B5EF4-FFF2-40B4-BE49-F238E27FC236}">
                <a16:creationId xmlns:a16="http://schemas.microsoft.com/office/drawing/2014/main" id="{B47AE415-64FD-DAED-A1C3-2B01164CFF93}"/>
              </a:ext>
            </a:extLst>
          </p:cNvPr>
          <p:cNvSpPr/>
          <p:nvPr/>
        </p:nvSpPr>
        <p:spPr>
          <a:xfrm>
            <a:off x="7628709" y="4996544"/>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Open Sans" panose="020B0606030504020204" pitchFamily="34" charset="0"/>
              <a:cs typeface="Open Sans" panose="020B0606030504020204" pitchFamily="34" charset="0"/>
            </a:endParaRPr>
          </a:p>
        </p:txBody>
      </p:sp>
      <p:sp>
        <p:nvSpPr>
          <p:cNvPr id="6" name="Rectangle 5">
            <a:extLst>
              <a:ext uri="{FF2B5EF4-FFF2-40B4-BE49-F238E27FC236}">
                <a16:creationId xmlns:a16="http://schemas.microsoft.com/office/drawing/2014/main" id="{8CACD3D2-C57C-552A-0C24-5C0863A74CAD}"/>
              </a:ext>
            </a:extLst>
          </p:cNvPr>
          <p:cNvSpPr/>
          <p:nvPr/>
        </p:nvSpPr>
        <p:spPr>
          <a:xfrm>
            <a:off x="7628708" y="4996543"/>
            <a:ext cx="515984" cy="146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0" i="0">
              <a:solidFill>
                <a:schemeClr val="bg1"/>
              </a:solidFill>
              <a:latin typeface="Nexa Book" pitchFamily="2" charset="77"/>
              <a:ea typeface="+mn-ea"/>
              <a:cs typeface="+mn-cs"/>
            </a:endParaRPr>
          </a:p>
        </p:txBody>
      </p:sp>
      <p:sp>
        <p:nvSpPr>
          <p:cNvPr id="5" name="Rectangle 4">
            <a:extLst>
              <a:ext uri="{FF2B5EF4-FFF2-40B4-BE49-F238E27FC236}">
                <a16:creationId xmlns:a16="http://schemas.microsoft.com/office/drawing/2014/main" id="{AF5DE1E4-B593-20A5-C0B6-A1BC14CB908B}"/>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Rectangle 6">
            <a:extLst>
              <a:ext uri="{FF2B5EF4-FFF2-40B4-BE49-F238E27FC236}">
                <a16:creationId xmlns:a16="http://schemas.microsoft.com/office/drawing/2014/main" id="{683CEA61-058D-85E1-4DD6-02961B5D23BC}"/>
              </a:ext>
            </a:extLst>
          </p:cNvPr>
          <p:cNvSpPr/>
          <p:nvPr/>
        </p:nvSpPr>
        <p:spPr>
          <a:xfrm flipV="1">
            <a:off x="298174" y="746977"/>
            <a:ext cx="8716286"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60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0960021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MT Blank/ Footer">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408E5496-ECD7-114D-473C-5FD54D65AED3}"/>
              </a:ext>
            </a:extLst>
          </p:cNvPr>
          <p:cNvGraphicFramePr>
            <a:graphicFrameLocks noChangeAspect="1"/>
          </p:cNvGraphicFramePr>
          <p:nvPr>
            <p:custDataLst>
              <p:tags r:id="rId1"/>
            </p:custDataLst>
            <p:extLst>
              <p:ext uri="{D42A27DB-BD31-4B8C-83A1-F6EECF244321}">
                <p14:modId xmlns:p14="http://schemas.microsoft.com/office/powerpoint/2010/main" val="2284463475"/>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9" name="think-cell data - do not delete" hidden="1">
                        <a:extLst>
                          <a:ext uri="{FF2B5EF4-FFF2-40B4-BE49-F238E27FC236}">
                            <a16:creationId xmlns:a16="http://schemas.microsoft.com/office/drawing/2014/main" id="{408E5496-ECD7-114D-473C-5FD54D65AED3}"/>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pic>
        <p:nvPicPr>
          <p:cNvPr id="8" name="Image 6">
            <a:extLst>
              <a:ext uri="{FF2B5EF4-FFF2-40B4-BE49-F238E27FC236}">
                <a16:creationId xmlns:a16="http://schemas.microsoft.com/office/drawing/2014/main" id="{11031BE9-22F6-12FB-FFC9-14212D88F988}"/>
              </a:ext>
            </a:extLst>
          </p:cNvPr>
          <p:cNvPicPr>
            <a:picLocks noChangeAspect="1"/>
          </p:cNvPicPr>
          <p:nvPr/>
        </p:nvPicPr>
        <p:blipFill>
          <a:blip r:embed="rId7" cstate="screen">
            <a:alphaModFix amt="15000"/>
            <a:extLst>
              <a:ext uri="{28A0092B-C50C-407E-A947-70E740481C1C}">
                <a14:useLocalDpi xmlns:a14="http://schemas.microsoft.com/office/drawing/2010/main"/>
              </a:ext>
            </a:extLst>
          </a:blip>
          <a:srcRect/>
          <a:stretch/>
        </p:blipFill>
        <p:spPr>
          <a:xfrm>
            <a:off x="2" y="790660"/>
            <a:ext cx="2596818" cy="4180040"/>
          </a:xfrm>
          <a:prstGeom prst="rect">
            <a:avLst/>
          </a:prstGeom>
        </p:spPr>
      </p:pic>
      <p:sp>
        <p:nvSpPr>
          <p:cNvPr id="2" name="Date Placeholder 1">
            <a:extLst>
              <a:ext uri="{FF2B5EF4-FFF2-40B4-BE49-F238E27FC236}">
                <a16:creationId xmlns:a16="http://schemas.microsoft.com/office/drawing/2014/main" id="{E5808D65-B4B3-3AF9-D068-D172F8F8A3C9}"/>
              </a:ext>
            </a:extLst>
          </p:cNvPr>
          <p:cNvSpPr>
            <a:spLocks noGrp="1"/>
          </p:cNvSpPr>
          <p:nvPr>
            <p:ph type="dt" sz="half" idx="10"/>
          </p:nvPr>
        </p:nvSpPr>
        <p:spPr>
          <a:xfrm>
            <a:off x="8107680" y="4972050"/>
            <a:ext cx="532319" cy="171450"/>
          </a:xfrm>
          <a:prstGeom prst="rect">
            <a:avLst/>
          </a:prstGeom>
        </p:spPr>
        <p:txBody>
          <a:bodyPr/>
          <a:lstStyle>
            <a:lvl1pPr>
              <a:defRPr/>
            </a:lvl1pPr>
          </a:lstStyle>
          <a:p>
            <a:fld id="{46587C87-8FDD-4605-B89F-5662D8826220}" type="datetime1">
              <a:rPr lang="en-US" smtClean="0"/>
              <a:t>7/2/2025</a:t>
            </a:fld>
            <a:endParaRPr lang="en-US"/>
          </a:p>
        </p:txBody>
      </p:sp>
      <p:sp>
        <p:nvSpPr>
          <p:cNvPr id="3" name="Footer Placeholder 2">
            <a:extLst>
              <a:ext uri="{FF2B5EF4-FFF2-40B4-BE49-F238E27FC236}">
                <a16:creationId xmlns:a16="http://schemas.microsoft.com/office/drawing/2014/main" id="{1D31FB19-D487-FCD5-8220-0CDC82CDE653}"/>
              </a:ext>
            </a:extLst>
          </p:cNvPr>
          <p:cNvSpPr>
            <a:spLocks noGrp="1"/>
          </p:cNvSpPr>
          <p:nvPr>
            <p:ph type="ftr" sz="quarter" idx="11"/>
          </p:nvPr>
        </p:nvSpPr>
        <p:spPr/>
        <p:txBody>
          <a:bodyPr/>
          <a:lstStyle>
            <a:lvl1pPr>
              <a:defRPr/>
            </a:lvl1pPr>
          </a:lstStyle>
          <a:p>
            <a:endParaRPr lang="en-US"/>
          </a:p>
        </p:txBody>
      </p:sp>
      <p:sp>
        <p:nvSpPr>
          <p:cNvPr id="4" name="Slide Number Placeholder 3">
            <a:extLst>
              <a:ext uri="{FF2B5EF4-FFF2-40B4-BE49-F238E27FC236}">
                <a16:creationId xmlns:a16="http://schemas.microsoft.com/office/drawing/2014/main" id="{30FCF901-9D83-8964-2A6A-E6BAB4226B42}"/>
              </a:ext>
            </a:extLst>
          </p:cNvPr>
          <p:cNvSpPr>
            <a:spLocks noGrp="1"/>
          </p:cNvSpPr>
          <p:nvPr>
            <p:ph type="sldNum" sz="quarter" idx="12"/>
          </p:nvPr>
        </p:nvSpPr>
        <p:spPr/>
        <p:txBody>
          <a:bodyPr/>
          <a:lstStyle>
            <a:lvl1pPr>
              <a:defRPr/>
            </a:lvl1pPr>
          </a:lstStyle>
          <a:p>
            <a:fld id="{7B1F438D-4EAF-094E-9162-80CF3EF77236}" type="slidenum">
              <a:rPr lang="en-US" smtClean="0"/>
              <a:pPr/>
              <a:t>‹#›</a:t>
            </a:fld>
            <a:endParaRPr lang="en-US"/>
          </a:p>
        </p:txBody>
      </p:sp>
      <p:sp>
        <p:nvSpPr>
          <p:cNvPr id="5" name="Rectangle 4">
            <a:extLst>
              <a:ext uri="{FF2B5EF4-FFF2-40B4-BE49-F238E27FC236}">
                <a16:creationId xmlns:a16="http://schemas.microsoft.com/office/drawing/2014/main" id="{10B5E4B0-3A18-4290-1E3F-C99AA96FC966}"/>
              </a:ext>
            </a:extLst>
          </p:cNvPr>
          <p:cNvSpPr/>
          <p:nvPr/>
        </p:nvSpPr>
        <p:spPr>
          <a:xfrm>
            <a:off x="479933" y="729773"/>
            <a:ext cx="8525522" cy="74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E" sz="1200" b="0" i="0">
              <a:solidFill>
                <a:schemeClr val="bg1"/>
              </a:solidFill>
              <a:latin typeface="Nexa Book" panose="00000400000000000000" pitchFamily="50"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30AB271C-B084-727A-C7E4-E448CFCDC108}"/>
              </a:ext>
            </a:extLst>
          </p:cNvPr>
          <p:cNvSpPr txBox="1"/>
          <p:nvPr/>
        </p:nvSpPr>
        <p:spPr>
          <a:xfrm>
            <a:off x="3076750" y="756000"/>
            <a:ext cx="5208267" cy="4239000"/>
          </a:xfrm>
          <a:prstGeom prst="rect">
            <a:avLst/>
          </a:prstGeom>
          <a:noFill/>
        </p:spPr>
        <p:txBody>
          <a:bodyPr wrap="square" rtlCol="0">
            <a:noAutofit/>
          </a:bodyPr>
          <a:lstStyle/>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This document has been prepared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for information purposes only.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provide, and have not provided, any investment advice or recommendation to you in relation to a transaction. Accordingly,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is under no obligation to, and shall not, determine the suitability for you of a transaction.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accepts no liability whatsoever for any losses (consequential or otherwise) arising from the use of this document or reliance on the information contained herein.</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does not guarantee the accuracy or completeness of information which is contained in this document. Any data on past performance contained herein is no indication as to future performance. No representation is made as to the reasonableness of the assumptions made within or the accuracy or completeness of any modelling, scenario analysis, or back-testing. All opinions and estimates are given as of the date hereof and are subject to change.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shall have no obligation to update any of the information contained herein, notwithstanding that such information may become outdated or inaccurate. The information in this document is not intended to predict the actual results and no assurances are given in this respect.</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 forward-looking statements, financial evaluations, projected market and financial information, and conclusions contained in these materials are neither historical facts nor assurances of future performance. They are not definitive forecasts, and are not guaranteed by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as they are subject to inherent uncertainties, risks and changes in circumstances that are difficult to predict and many of which are outside of our control.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has used public and/or confidential data and assumptions provided by the Client and has not independently verified the data and assumptions used in these analyses or assumptions. Changes in the underlying data or operating assumptions will clearly impact the analyses and conclusions.</a:t>
            </a:r>
          </a:p>
          <a:p>
            <a:pPr marL="0" marR="0" lvl="0" indent="0" algn="just" defTabSz="342892"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endParaRPr>
          </a:p>
          <a:p>
            <a:pPr marL="0" marR="0" lvl="0" indent="0" algn="just" defTabSz="342892"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These materials serve only as the focus for discussion; they are incomplete without the accompanying oral commentary and may not be relied on as a stand-alone document. This document is confidential, and no part of it may be reproduced, distributed or transmitted without the prior written permission of Pricing</a:t>
            </a:r>
            <a:r>
              <a:rPr kumimoji="0" lang="en-US" sz="800" b="0" i="0" u="none" strike="noStrike" kern="1200" cap="none" spc="0" normalizeH="0" baseline="0" noProof="0">
                <a:ln>
                  <a:noFill/>
                </a:ln>
                <a:solidFill>
                  <a:schemeClr val="accent3"/>
                </a:solidFill>
                <a:effectLst/>
                <a:uLnTx/>
                <a:uFillTx/>
                <a:latin typeface="Nexa Book" pitchFamily="2" charset="77"/>
                <a:ea typeface="Open Sans" panose="020B0606030504020204" pitchFamily="34" charset="0"/>
                <a:cs typeface="Open Sans" panose="020B0606030504020204" pitchFamily="34" charset="0"/>
              </a:rPr>
              <a:t>One</a:t>
            </a:r>
            <a:r>
              <a:rPr kumimoji="0" lang="en-US" sz="800" b="0" i="0" u="none" strike="noStrike" kern="1200" cap="none" spc="0" normalizeH="0" baseline="0" noProof="0">
                <a:ln>
                  <a:noFill/>
                </a:ln>
                <a:solidFill>
                  <a:prstClr val="white">
                    <a:lumMod val="50000"/>
                  </a:prstClr>
                </a:solidFill>
                <a:effectLst/>
                <a:uLnTx/>
                <a:uFillTx/>
                <a:latin typeface="Nexa Book" pitchFamily="2" charset="77"/>
                <a:ea typeface="Open Sans" panose="020B0606030504020204" pitchFamily="34" charset="0"/>
                <a:cs typeface="Open Sans" panose="020B0606030504020204" pitchFamily="34" charset="0"/>
              </a:rPr>
              <a:t>. By accepting any copy of this document, the addressee agrees to be bound by the foregoing terms and conditions.</a:t>
            </a:r>
          </a:p>
        </p:txBody>
      </p:sp>
      <p:sp>
        <p:nvSpPr>
          <p:cNvPr id="7" name="Title 1">
            <a:extLst>
              <a:ext uri="{FF2B5EF4-FFF2-40B4-BE49-F238E27FC236}">
                <a16:creationId xmlns:a16="http://schemas.microsoft.com/office/drawing/2014/main" id="{806360F2-4840-29EA-734D-4B87634EF704}"/>
              </a:ext>
            </a:extLst>
          </p:cNvPr>
          <p:cNvSpPr>
            <a:spLocks noGrp="1"/>
          </p:cNvSpPr>
          <p:nvPr>
            <p:ph type="title" hasCustomPrompt="1"/>
          </p:nvPr>
        </p:nvSpPr>
        <p:spPr>
          <a:xfrm>
            <a:off x="2555875" y="135002"/>
            <a:ext cx="6084888" cy="620999"/>
          </a:xfrm>
          <a:prstGeom prst="rect">
            <a:avLst/>
          </a:prstGeom>
        </p:spPr>
        <p:txBody>
          <a:bodyPr vert="horz" anchor="ctr">
            <a:normAutofit/>
          </a:bodyPr>
          <a:lstStyle>
            <a:lvl1pPr>
              <a:defRPr lang="en-US" b="1" i="0">
                <a:solidFill>
                  <a:srgbClr val="006D6F"/>
                </a:solidFill>
                <a:latin typeface="Nexa" pitchFamily="2" charset="77"/>
              </a:defRPr>
            </a:lvl1pPr>
          </a:lstStyle>
          <a:p>
            <a:pPr lvl="0"/>
            <a:r>
              <a:rPr lang="en-US"/>
              <a:t>Disclaimer</a:t>
            </a:r>
          </a:p>
        </p:txBody>
      </p:sp>
      <p:graphicFrame>
        <p:nvGraphicFramePr>
          <p:cNvPr id="10" name="think-cell data - do not delete" hidden="1">
            <a:extLst>
              <a:ext uri="{FF2B5EF4-FFF2-40B4-BE49-F238E27FC236}">
                <a16:creationId xmlns:a16="http://schemas.microsoft.com/office/drawing/2014/main" id="{DEFCE825-7A06-A559-AE86-B312A254C0B2}"/>
              </a:ext>
            </a:extLst>
          </p:cNvPr>
          <p:cNvGraphicFramePr>
            <a:graphicFrameLocks noChangeAspect="1"/>
          </p:cNvGraphicFramePr>
          <p:nvPr>
            <p:custDataLst>
              <p:tags r:id="rId2"/>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0" name="think-cell data - do not delete" hidden="1">
                        <a:extLst>
                          <a:ext uri="{FF2B5EF4-FFF2-40B4-BE49-F238E27FC236}">
                            <a16:creationId xmlns:a16="http://schemas.microsoft.com/office/drawing/2014/main" id="{DEFCE825-7A06-A559-AE86-B312A254C0B2}"/>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graphicFrame>
        <p:nvGraphicFramePr>
          <p:cNvPr id="11" name="think-cell data - do not delete" hidden="1">
            <a:extLst>
              <a:ext uri="{FF2B5EF4-FFF2-40B4-BE49-F238E27FC236}">
                <a16:creationId xmlns:a16="http://schemas.microsoft.com/office/drawing/2014/main" id="{E7C90E96-885C-E25C-5425-886F6E83FDC8}"/>
              </a:ext>
            </a:extLst>
          </p:cNvPr>
          <p:cNvGraphicFramePr>
            <a:graphicFrameLocks noChangeAspect="1"/>
          </p:cNvGraphicFramePr>
          <p:nvPr>
            <p:custDataLst>
              <p:tags r:id="rId3"/>
            </p:custDataLst>
            <p:extLst>
              <p:ext uri="{D42A27DB-BD31-4B8C-83A1-F6EECF244321}">
                <p14:modId xmlns:p14="http://schemas.microsoft.com/office/powerpoint/2010/main" val="357279731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8" imgW="7772400" imgH="10058400" progId="TCLayout.ActiveDocument.1">
                  <p:embed/>
                </p:oleObj>
              </mc:Choice>
              <mc:Fallback>
                <p:oleObj name="think-cell Slide" r:id="rId8" imgW="7772400" imgH="10058400" progId="TCLayout.ActiveDocument.1">
                  <p:embed/>
                  <p:pic>
                    <p:nvPicPr>
                      <p:cNvPr id="11" name="think-cell data - do not delete" hidden="1">
                        <a:extLst>
                          <a:ext uri="{FF2B5EF4-FFF2-40B4-BE49-F238E27FC236}">
                            <a16:creationId xmlns:a16="http://schemas.microsoft.com/office/drawing/2014/main" id="{E7C90E96-885C-E25C-5425-886F6E83FDC8}"/>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Tree>
    <p:extLst>
      <p:ext uri="{BB962C8B-B14F-4D97-AF65-F5344CB8AC3E}">
        <p14:creationId xmlns:p14="http://schemas.microsoft.com/office/powerpoint/2010/main" val="317394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MT Blank/Source">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B1B5B0C8-706B-0D72-2B9F-773162DEC7E4}"/>
              </a:ext>
            </a:extLst>
          </p:cNvPr>
          <p:cNvGraphicFramePr>
            <a:graphicFrameLocks noChangeAspect="1"/>
          </p:cNvGraphicFramePr>
          <p:nvPr>
            <p:custDataLst>
              <p:tags r:id="rId1"/>
            </p:custDataLst>
            <p:extLst>
              <p:ext uri="{D42A27DB-BD31-4B8C-83A1-F6EECF244321}">
                <p14:modId xmlns:p14="http://schemas.microsoft.com/office/powerpoint/2010/main" val="63666813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think-cell data - do not delete" hidden="1">
                        <a:extLst>
                          <a:ext uri="{FF2B5EF4-FFF2-40B4-BE49-F238E27FC236}">
                            <a16:creationId xmlns:a16="http://schemas.microsoft.com/office/drawing/2014/main" id="{B1B5B0C8-706B-0D72-2B9F-773162DEC7E4}"/>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11" name="Text Placeholder 14">
            <a:extLst>
              <a:ext uri="{FF2B5EF4-FFF2-40B4-BE49-F238E27FC236}">
                <a16:creationId xmlns:a16="http://schemas.microsoft.com/office/drawing/2014/main" id="{2328E7C0-BB2F-4491-9B61-28D41584B589}"/>
              </a:ext>
            </a:extLst>
          </p:cNvPr>
          <p:cNvSpPr>
            <a:spLocks noGrp="1"/>
          </p:cNvSpPr>
          <p:nvPr>
            <p:ph type="body" sz="quarter" idx="13" hasCustomPrompt="1"/>
          </p:nvPr>
        </p:nvSpPr>
        <p:spPr>
          <a:xfrm>
            <a:off x="0" y="4731544"/>
            <a:ext cx="4572000" cy="225440"/>
          </a:xfrm>
          <a:prstGeom prst="rect">
            <a:avLst/>
          </a:prstGeom>
        </p:spPr>
        <p:txBody>
          <a:bodyPr anchor="ctr"/>
          <a:lstStyle>
            <a:lvl1pPr marL="0" indent="0" algn="l">
              <a:buFontTx/>
              <a:buNone/>
              <a:defRPr sz="600" b="0" i="0">
                <a:solidFill>
                  <a:schemeClr val="bg2">
                    <a:lumMod val="50000"/>
                  </a:schemeClr>
                </a:solidFill>
                <a:latin typeface="+mn-lt"/>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4" name="Date Placeholder 3">
            <a:extLst>
              <a:ext uri="{FF2B5EF4-FFF2-40B4-BE49-F238E27FC236}">
                <a16:creationId xmlns:a16="http://schemas.microsoft.com/office/drawing/2014/main" id="{B21B874F-1D9A-CB80-D693-07550A30A0AF}"/>
              </a:ext>
            </a:extLst>
          </p:cNvPr>
          <p:cNvSpPr>
            <a:spLocks noGrp="1"/>
          </p:cNvSpPr>
          <p:nvPr>
            <p:ph type="dt" sz="half" idx="14"/>
          </p:nvPr>
        </p:nvSpPr>
        <p:spPr>
          <a:xfrm>
            <a:off x="8107680" y="4972050"/>
            <a:ext cx="532319" cy="171450"/>
          </a:xfrm>
          <a:prstGeom prst="rect">
            <a:avLst/>
          </a:prstGeom>
        </p:spPr>
        <p:txBody>
          <a:bodyPr/>
          <a:lstStyle/>
          <a:p>
            <a:fld id="{9BF31F0E-667C-40DC-9AB9-748B8A18706F}" type="datetime1">
              <a:rPr lang="en-US" smtClean="0"/>
              <a:t>7/2/2025</a:t>
            </a:fld>
            <a:endParaRPr lang="en-US"/>
          </a:p>
        </p:txBody>
      </p:sp>
      <p:sp>
        <p:nvSpPr>
          <p:cNvPr id="6" name="Footer Placeholder 5">
            <a:extLst>
              <a:ext uri="{FF2B5EF4-FFF2-40B4-BE49-F238E27FC236}">
                <a16:creationId xmlns:a16="http://schemas.microsoft.com/office/drawing/2014/main" id="{0476026F-4BB0-8B47-7197-300E80A08336}"/>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9D042FD9-18B0-44ED-36BD-8261A9290902}"/>
              </a:ext>
            </a:extLst>
          </p:cNvPr>
          <p:cNvSpPr>
            <a:spLocks noGrp="1"/>
          </p:cNvSpPr>
          <p:nvPr>
            <p:ph type="sldNum" sz="quarter" idx="16"/>
          </p:nvPr>
        </p:nvSpPr>
        <p:spPr/>
        <p:txBody>
          <a:bodyPr/>
          <a:lstStyle/>
          <a:p>
            <a:fld id="{7B1F438D-4EAF-094E-9162-80CF3EF77236}" type="slidenum">
              <a:rPr lang="en-US" smtClean="0"/>
              <a:pPr/>
              <a:t>‹#›</a:t>
            </a:fld>
            <a:endParaRPr lang="en-US"/>
          </a:p>
        </p:txBody>
      </p:sp>
    </p:spTree>
    <p:extLst>
      <p:ext uri="{BB962C8B-B14F-4D97-AF65-F5344CB8AC3E}">
        <p14:creationId xmlns:p14="http://schemas.microsoft.com/office/powerpoint/2010/main" val="2389197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MT Titl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CF18C80-4AF2-CB8F-6E5D-99836D073456}"/>
              </a:ext>
            </a:extLst>
          </p:cNvPr>
          <p:cNvGraphicFramePr>
            <a:graphicFrameLocks noChangeAspect="1"/>
          </p:cNvGraphicFramePr>
          <p:nvPr>
            <p:custDataLst>
              <p:tags r:id="rId1"/>
            </p:custDataLst>
            <p:extLst>
              <p:ext uri="{D42A27DB-BD31-4B8C-83A1-F6EECF244321}">
                <p14:modId xmlns:p14="http://schemas.microsoft.com/office/powerpoint/2010/main" val="267403248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ACF18C80-4AF2-CB8F-6E5D-99836D07345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4" name="Title 3">
            <a:extLst>
              <a:ext uri="{FF2B5EF4-FFF2-40B4-BE49-F238E27FC236}">
                <a16:creationId xmlns:a16="http://schemas.microsoft.com/office/drawing/2014/main" id="{3698FFC9-CB91-E540-B8E5-2F843DEEC0FF}"/>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1199071772"/>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T Title/Source">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3EF7925-9BC6-8FAB-E50F-9BA9BBD1C1F7}"/>
              </a:ext>
            </a:extLst>
          </p:cNvPr>
          <p:cNvGraphicFramePr>
            <a:graphicFrameLocks noChangeAspect="1"/>
          </p:cNvGraphicFramePr>
          <p:nvPr>
            <p:custDataLst>
              <p:tags r:id="rId1"/>
            </p:custDataLst>
            <p:extLst>
              <p:ext uri="{D42A27DB-BD31-4B8C-83A1-F6EECF244321}">
                <p14:modId xmlns:p14="http://schemas.microsoft.com/office/powerpoint/2010/main" val="3389727951"/>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5" name="think-cell data - do not delete" hidden="1">
                        <a:extLst>
                          <a:ext uri="{FF2B5EF4-FFF2-40B4-BE49-F238E27FC236}">
                            <a16:creationId xmlns:a16="http://schemas.microsoft.com/office/drawing/2014/main" id="{73EF7925-9BC6-8FAB-E50F-9BA9BBD1C1F7}"/>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Title 2">
            <a:extLst>
              <a:ext uri="{FF2B5EF4-FFF2-40B4-BE49-F238E27FC236}">
                <a16:creationId xmlns:a16="http://schemas.microsoft.com/office/drawing/2014/main" id="{52C75A24-3941-1605-756D-B0158FCDEFBA}"/>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5677263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MT Subtitl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C12C464A-103A-97D4-3657-A9F71B607B6A}"/>
              </a:ext>
            </a:extLst>
          </p:cNvPr>
          <p:cNvGraphicFramePr>
            <a:graphicFrameLocks noChangeAspect="1"/>
          </p:cNvGraphicFramePr>
          <p:nvPr>
            <p:custDataLst>
              <p:tags r:id="rId1"/>
            </p:custDataLst>
            <p:extLst>
              <p:ext uri="{D42A27DB-BD31-4B8C-83A1-F6EECF244321}">
                <p14:modId xmlns:p14="http://schemas.microsoft.com/office/powerpoint/2010/main" val="1999340657"/>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C12C464A-103A-97D4-3657-A9F71B607B6A}"/>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1488"/>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7" name="Title 6">
            <a:extLst>
              <a:ext uri="{FF2B5EF4-FFF2-40B4-BE49-F238E27FC236}">
                <a16:creationId xmlns:a16="http://schemas.microsoft.com/office/drawing/2014/main" id="{8822D546-FE36-BE91-295F-5241CD546ED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846401513"/>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MT Subtitle/ Source">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D9529D89-BDBA-EAB1-379E-E65717800E63}"/>
              </a:ext>
            </a:extLst>
          </p:cNvPr>
          <p:cNvGraphicFramePr>
            <a:graphicFrameLocks noChangeAspect="1"/>
          </p:cNvGraphicFramePr>
          <p:nvPr>
            <p:custDataLst>
              <p:tags r:id="rId1"/>
            </p:custDataLst>
            <p:extLst>
              <p:ext uri="{D42A27DB-BD31-4B8C-83A1-F6EECF244321}">
                <p14:modId xmlns:p14="http://schemas.microsoft.com/office/powerpoint/2010/main" val="211639893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 name="think-cell data - do not delete" hidden="1">
                        <a:extLst>
                          <a:ext uri="{FF2B5EF4-FFF2-40B4-BE49-F238E27FC236}">
                            <a16:creationId xmlns:a16="http://schemas.microsoft.com/office/drawing/2014/main" id="{D9529D89-BDBA-EAB1-379E-E65717800E63}"/>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lgn="r">
              <a:defRPr sz="500" b="0" i="0">
                <a:latin typeface="Nexa Book" panose="00000400000000000000" pitchFamily="50" charset="0"/>
              </a:defRPr>
            </a:lvl1pPr>
          </a:lstStyle>
          <a:p>
            <a:fld id="{93B7D14C-106C-4A28-A54C-ABFAFE88CFF0}" type="datetime1">
              <a:rPr lang="en-US" smtClean="0"/>
              <a:t>7/2/2025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3238" y="774000"/>
            <a:ext cx="8136762"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3" name="Title 2">
            <a:extLst>
              <a:ext uri="{FF2B5EF4-FFF2-40B4-BE49-F238E27FC236}">
                <a16:creationId xmlns:a16="http://schemas.microsoft.com/office/drawing/2014/main" id="{BE176661-8131-CE9F-146E-DECC425D28AB}"/>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362898376"/>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T subtitle/text">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227FB203-4282-CAD5-63B1-7C93EDAF122E}"/>
              </a:ext>
            </a:extLst>
          </p:cNvPr>
          <p:cNvGraphicFramePr>
            <a:graphicFrameLocks noChangeAspect="1"/>
          </p:cNvGraphicFramePr>
          <p:nvPr>
            <p:custDataLst>
              <p:tags r:id="rId1"/>
            </p:custDataLst>
            <p:extLst>
              <p:ext uri="{D42A27DB-BD31-4B8C-83A1-F6EECF244321}">
                <p14:modId xmlns:p14="http://schemas.microsoft.com/office/powerpoint/2010/main" val="2245246316"/>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227FB203-4282-CAD5-63B1-7C93EDAF12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598338"/>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2" name="Date Placeholder 1">
            <a:extLst>
              <a:ext uri="{FF2B5EF4-FFF2-40B4-BE49-F238E27FC236}">
                <a16:creationId xmlns:a16="http://schemas.microsoft.com/office/drawing/2014/main" id="{D17C94E6-467F-C674-0485-65C4BA46692A}"/>
              </a:ext>
            </a:extLst>
          </p:cNvPr>
          <p:cNvSpPr>
            <a:spLocks noGrp="1"/>
          </p:cNvSpPr>
          <p:nvPr>
            <p:ph type="dt" sz="half" idx="19"/>
          </p:nvPr>
        </p:nvSpPr>
        <p:spPr>
          <a:xfrm>
            <a:off x="8082390" y="4972050"/>
            <a:ext cx="557609" cy="171450"/>
          </a:xfrm>
          <a:prstGeom prst="rect">
            <a:avLst/>
          </a:prstGeom>
        </p:spPr>
        <p:txBody>
          <a:bodyPr/>
          <a:lstStyle>
            <a:lvl1pPr>
              <a:defRPr sz="500"/>
            </a:lvl1pPr>
          </a:lstStyle>
          <a:p>
            <a:fld id="{93B7D14C-106C-4A28-A54C-ABFAFE88CFF0}" type="datetime1">
              <a:rPr lang="en-US" smtClean="0"/>
              <a:t>7/2/2025</a:t>
            </a:fld>
            <a:endParaRPr lang="en-US"/>
          </a:p>
        </p:txBody>
      </p:sp>
      <p:sp>
        <p:nvSpPr>
          <p:cNvPr id="6" name="Footer Placeholder 5">
            <a:extLst>
              <a:ext uri="{FF2B5EF4-FFF2-40B4-BE49-F238E27FC236}">
                <a16:creationId xmlns:a16="http://schemas.microsoft.com/office/drawing/2014/main" id="{173F61B0-A386-FFDD-7841-76C2F90BE64B}"/>
              </a:ext>
            </a:extLst>
          </p:cNvPr>
          <p:cNvSpPr>
            <a:spLocks noGrp="1"/>
          </p:cNvSpPr>
          <p:nvPr>
            <p:ph type="ftr" sz="quarter" idx="20"/>
          </p:nvPr>
        </p:nvSpPr>
        <p:spPr/>
        <p:txBody>
          <a:bodyPr/>
          <a:lstStyle>
            <a:lvl1pPr>
              <a:defRPr/>
            </a:lvl1pPr>
          </a:lstStyle>
          <a:p>
            <a:endParaRPr lang="en-US"/>
          </a:p>
        </p:txBody>
      </p:sp>
      <p:sp>
        <p:nvSpPr>
          <p:cNvPr id="8" name="Slide Number Placeholder 7">
            <a:extLst>
              <a:ext uri="{FF2B5EF4-FFF2-40B4-BE49-F238E27FC236}">
                <a16:creationId xmlns:a16="http://schemas.microsoft.com/office/drawing/2014/main" id="{63B4E6B9-8E29-196D-38AA-D19DEE843542}"/>
              </a:ext>
            </a:extLst>
          </p:cNvPr>
          <p:cNvSpPr>
            <a:spLocks noGrp="1"/>
          </p:cNvSpPr>
          <p:nvPr>
            <p:ph type="sldNum" sz="quarter" idx="21"/>
          </p:nvPr>
        </p:nvSpPr>
        <p:spPr/>
        <p:txBody>
          <a:bodyPr/>
          <a:lstStyle>
            <a:lvl1pPr>
              <a:defRPr/>
            </a:lvl1pPr>
          </a:lstStyle>
          <a:p>
            <a:fld id="{7B1F438D-4EAF-094E-9162-80CF3EF77236}" type="slidenum">
              <a:rPr lang="en-US" smtClean="0"/>
              <a:pPr/>
              <a:t>‹#›</a:t>
            </a:fld>
            <a:endParaRPr lang="en-US"/>
          </a:p>
        </p:txBody>
      </p:sp>
      <p:sp>
        <p:nvSpPr>
          <p:cNvPr id="12" name="Title 11">
            <a:extLst>
              <a:ext uri="{FF2B5EF4-FFF2-40B4-BE49-F238E27FC236}">
                <a16:creationId xmlns:a16="http://schemas.microsoft.com/office/drawing/2014/main" id="{5BCCEAEE-CE70-68A4-AE12-C41C4258254C}"/>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483397358"/>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MT subtitle/text/Source">
    <p:bg>
      <p:bgRef idx="1001">
        <a:schemeClr val="bg1"/>
      </p:bgRef>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114DE281-3251-1095-BCA9-0D50D1995B06}"/>
              </a:ext>
            </a:extLst>
          </p:cNvPr>
          <p:cNvGraphicFramePr>
            <a:graphicFrameLocks noChangeAspect="1"/>
          </p:cNvGraphicFramePr>
          <p:nvPr>
            <p:custDataLst>
              <p:tags r:id="rId1"/>
            </p:custDataLst>
            <p:extLst>
              <p:ext uri="{D42A27DB-BD31-4B8C-83A1-F6EECF244321}">
                <p14:modId xmlns:p14="http://schemas.microsoft.com/office/powerpoint/2010/main" val="985923034"/>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7" name="think-cell data - do not delete" hidden="1">
                        <a:extLst>
                          <a:ext uri="{FF2B5EF4-FFF2-40B4-BE49-F238E27FC236}">
                            <a16:creationId xmlns:a16="http://schemas.microsoft.com/office/drawing/2014/main" id="{114DE281-3251-1095-BCA9-0D50D1995B06}"/>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9" name="Date Placeholder 8">
            <a:extLst>
              <a:ext uri="{FF2B5EF4-FFF2-40B4-BE49-F238E27FC236}">
                <a16:creationId xmlns:a16="http://schemas.microsoft.com/office/drawing/2014/main" id="{202CFEA0-A36C-4CCD-809B-F57D0D2F32F2}"/>
              </a:ext>
            </a:extLst>
          </p:cNvPr>
          <p:cNvSpPr>
            <a:spLocks noGrp="1"/>
          </p:cNvSpPr>
          <p:nvPr>
            <p:ph type="dt" sz="half" idx="14"/>
          </p:nvPr>
        </p:nvSpPr>
        <p:spPr>
          <a:xfrm>
            <a:off x="8082390" y="4972050"/>
            <a:ext cx="557609" cy="171450"/>
          </a:xfrm>
          <a:prstGeom prst="rect">
            <a:avLst/>
          </a:prstGeom>
        </p:spPr>
        <p:txBody>
          <a:bodyPr/>
          <a:lstStyle>
            <a:lvl1pPr>
              <a:defRPr b="0" i="0">
                <a:latin typeface="Nexa Book" panose="00000400000000000000" pitchFamily="50" charset="0"/>
              </a:defRPr>
            </a:lvl1pPr>
          </a:lstStyle>
          <a:p>
            <a:fld id="{93B7D14C-106C-4A28-A54C-ABFAFE88CFF0}" type="datetime1">
              <a:rPr lang="en-US" smtClean="0"/>
              <a:t>7/2/2025</a:t>
            </a:fld>
            <a:endParaRPr lang="en-US"/>
          </a:p>
        </p:txBody>
      </p:sp>
      <p:sp>
        <p:nvSpPr>
          <p:cNvPr id="10" name="Footer Placeholder 9">
            <a:extLst>
              <a:ext uri="{FF2B5EF4-FFF2-40B4-BE49-F238E27FC236}">
                <a16:creationId xmlns:a16="http://schemas.microsoft.com/office/drawing/2014/main" id="{BFCB9183-A81D-486E-AD8C-8492C2D2D45F}"/>
              </a:ext>
            </a:extLst>
          </p:cNvPr>
          <p:cNvSpPr>
            <a:spLocks noGrp="1"/>
          </p:cNvSpPr>
          <p:nvPr>
            <p:ph type="ftr" sz="quarter" idx="15"/>
          </p:nvPr>
        </p:nvSpPr>
        <p:spPr/>
        <p:txBody>
          <a:bodyPr/>
          <a:lstStyle>
            <a:lvl1pPr>
              <a:defRPr b="0" i="0">
                <a:latin typeface="Nexa Book" panose="00000400000000000000" pitchFamily="50" charset="0"/>
              </a:defRPr>
            </a:lvl1pPr>
          </a:lstStyle>
          <a:p>
            <a:endParaRPr lang="en-US"/>
          </a:p>
        </p:txBody>
      </p:sp>
      <p:sp>
        <p:nvSpPr>
          <p:cNvPr id="11" name="Slide Number Placeholder 10">
            <a:extLst>
              <a:ext uri="{FF2B5EF4-FFF2-40B4-BE49-F238E27FC236}">
                <a16:creationId xmlns:a16="http://schemas.microsoft.com/office/drawing/2014/main" id="{409DD0D0-836F-4975-9AC5-CC16BE350C53}"/>
              </a:ext>
            </a:extLst>
          </p:cNvPr>
          <p:cNvSpPr>
            <a:spLocks noGrp="1"/>
          </p:cNvSpPr>
          <p:nvPr>
            <p:ph type="sldNum" sz="quarter" idx="16"/>
          </p:nvPr>
        </p:nvSpPr>
        <p:spPr/>
        <p:txBody>
          <a:bodyPr/>
          <a:lstStyle>
            <a:lvl1pPr>
              <a:defRPr b="0" i="0">
                <a:latin typeface="Nexa Book" panose="00000400000000000000" pitchFamily="50" charset="0"/>
              </a:defRPr>
            </a:lvl1pPr>
          </a:lstStyle>
          <a:p>
            <a:fld id="{7B1F438D-4EAF-094E-9162-80CF3EF77236}" type="slidenum">
              <a:rPr lang="en-US" smtClean="0"/>
              <a:pPr/>
              <a:t>‹#›</a:t>
            </a:fld>
            <a:endParaRPr lang="en-US"/>
          </a:p>
        </p:txBody>
      </p:sp>
      <p:sp>
        <p:nvSpPr>
          <p:cNvPr id="16" name="Data Source">
            <a:extLst>
              <a:ext uri="{FF2B5EF4-FFF2-40B4-BE49-F238E27FC236}">
                <a16:creationId xmlns:a16="http://schemas.microsoft.com/office/drawing/2014/main" id="{D11196AF-7CF1-409D-B002-C133E24F5660}"/>
              </a:ext>
            </a:extLst>
          </p:cNvPr>
          <p:cNvSpPr>
            <a:spLocks noGrp="1"/>
          </p:cNvSpPr>
          <p:nvPr>
            <p:ph type="body" sz="quarter" idx="17" hasCustomPrompt="1"/>
          </p:nvPr>
        </p:nvSpPr>
        <p:spPr>
          <a:xfrm>
            <a:off x="0" y="4734106"/>
            <a:ext cx="4572000" cy="222878"/>
          </a:xfrm>
          <a:prstGeom prst="rect">
            <a:avLst/>
          </a:prstGeom>
        </p:spPr>
        <p:txBody>
          <a:bodyPr anchor="ctr"/>
          <a:lstStyle>
            <a:lvl1pPr marL="0" indent="0" algn="l">
              <a:buFontTx/>
              <a:buNone/>
              <a:defRPr sz="600" b="0" i="0">
                <a:solidFill>
                  <a:schemeClr val="bg2">
                    <a:lumMod val="50000"/>
                  </a:schemeClr>
                </a:solidFill>
                <a:latin typeface="Nexa Book" panose="00000400000000000000" pitchFamily="50" charset="0"/>
              </a:defRPr>
            </a:lvl1pPr>
          </a:lstStyle>
          <a:p>
            <a:pPr marL="171446" marR="0" lvl="0" indent="-171446" algn="l" defTabSz="685783"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a:t>SOURCE: Data Source A | Description</a:t>
            </a:r>
          </a:p>
        </p:txBody>
      </p:sp>
      <p:sp>
        <p:nvSpPr>
          <p:cNvPr id="3" name="Body Text">
            <a:extLst>
              <a:ext uri="{FF2B5EF4-FFF2-40B4-BE49-F238E27FC236}">
                <a16:creationId xmlns:a16="http://schemas.microsoft.com/office/drawing/2014/main" id="{5446AF47-9EBE-4421-8258-0A215D9609B0}"/>
              </a:ext>
            </a:extLst>
          </p:cNvPr>
          <p:cNvSpPr>
            <a:spLocks noGrp="1"/>
          </p:cNvSpPr>
          <p:nvPr>
            <p:ph idx="1"/>
          </p:nvPr>
        </p:nvSpPr>
        <p:spPr>
          <a:xfrm>
            <a:off x="503238" y="1134000"/>
            <a:ext cx="8136762" cy="3600000"/>
          </a:xfrm>
          <a:prstGeom prst="rect">
            <a:avLst/>
          </a:prstGeom>
        </p:spPr>
        <p:txBody>
          <a:bodyPr/>
          <a:lstStyle>
            <a:lvl1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a:spcBef>
                <a:spcPts val="450"/>
              </a:spcBef>
              <a:defRPr sz="10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2pPr>
            <a:lvl3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3pPr>
            <a:lvl4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4pPr>
            <a:lvl5pPr>
              <a:spcBef>
                <a:spcPts val="450"/>
              </a:spcBef>
              <a:defRPr sz="800" b="0" i="0">
                <a:solidFill>
                  <a:srgbClr val="575656"/>
                </a:solidFill>
                <a:latin typeface="Nexa Book" panose="00000400000000000000" pitchFamily="50" charset="0"/>
                <a:ea typeface="Open Sans" panose="020B0606030504020204" pitchFamily="34" charset="0"/>
                <a:cs typeface="Open Sans" panose="020B060603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Subtitle">
            <a:extLst>
              <a:ext uri="{FF2B5EF4-FFF2-40B4-BE49-F238E27FC236}">
                <a16:creationId xmlns:a16="http://schemas.microsoft.com/office/drawing/2014/main" id="{057CA846-FB7A-4807-6D6F-596D301018CF}"/>
              </a:ext>
            </a:extLst>
          </p:cNvPr>
          <p:cNvSpPr>
            <a:spLocks noGrp="1"/>
          </p:cNvSpPr>
          <p:nvPr>
            <p:ph type="body" sz="quarter" idx="18" hasCustomPrompt="1"/>
          </p:nvPr>
        </p:nvSpPr>
        <p:spPr>
          <a:xfrm>
            <a:off x="504000" y="774000"/>
            <a:ext cx="8136000" cy="360000"/>
          </a:xfrm>
          <a:prstGeom prst="rect">
            <a:avLst/>
          </a:prstGeom>
        </p:spPr>
        <p:txBody>
          <a:bodyPr tIns="36000" bIns="36000">
            <a:noAutofit/>
          </a:bodyPr>
          <a:lstStyle>
            <a:lvl1pPr marL="0" indent="0">
              <a:spcBef>
                <a:spcPts val="0"/>
              </a:spcBef>
              <a:buNone/>
              <a:defRPr sz="1200" b="0" i="0">
                <a:solidFill>
                  <a:schemeClr val="tx2"/>
                </a:solidFill>
                <a:latin typeface="+mj-lt"/>
              </a:defRPr>
            </a:lvl1pPr>
          </a:lstStyle>
          <a:p>
            <a:pPr lvl="0"/>
            <a:r>
              <a:rPr lang="nl-NL" err="1"/>
              <a:t>Subtitle</a:t>
            </a:r>
            <a:r>
              <a:rPr lang="nl-NL"/>
              <a:t> | Chart </a:t>
            </a:r>
            <a:r>
              <a:rPr lang="nl-NL" err="1"/>
              <a:t>Title</a:t>
            </a:r>
            <a:endParaRPr lang="nl-NL"/>
          </a:p>
        </p:txBody>
      </p:sp>
      <p:sp>
        <p:nvSpPr>
          <p:cNvPr id="8" name="Title 7">
            <a:extLst>
              <a:ext uri="{FF2B5EF4-FFF2-40B4-BE49-F238E27FC236}">
                <a16:creationId xmlns:a16="http://schemas.microsoft.com/office/drawing/2014/main" id="{C4FC148B-7FD8-9862-4647-16E08A50CD24}"/>
              </a:ext>
            </a:extLst>
          </p:cNvPr>
          <p:cNvSpPr>
            <a:spLocks noGrp="1"/>
          </p:cNvSpPr>
          <p:nvPr>
            <p:ph type="title"/>
          </p:nvPr>
        </p:nvSpPr>
        <p:spPr/>
        <p:txBody>
          <a:bodyPr vert="horz"/>
          <a:lstStyle>
            <a:lvl1pPr>
              <a:defRPr/>
            </a:lvl1pPr>
          </a:lstStyle>
          <a:p>
            <a:r>
              <a:rPr lang="en-US"/>
              <a:t>Click to edit Master title style</a:t>
            </a:r>
          </a:p>
        </p:txBody>
      </p:sp>
    </p:spTree>
    <p:extLst>
      <p:ext uri="{BB962C8B-B14F-4D97-AF65-F5344CB8AC3E}">
        <p14:creationId xmlns:p14="http://schemas.microsoft.com/office/powerpoint/2010/main" val="371422533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AB55A09-2FE0-B548-9BFA-25B9AFB863C5}"/>
              </a:ext>
            </a:extLst>
          </p:cNvPr>
          <p:cNvGraphicFramePr>
            <a:graphicFrameLocks noChangeAspect="1"/>
          </p:cNvGraphicFramePr>
          <p:nvPr>
            <p:custDataLst>
              <p:tags r:id="rId26"/>
            </p:custDataLst>
            <p:extLst>
              <p:ext uri="{D42A27DB-BD31-4B8C-83A1-F6EECF244321}">
                <p14:modId xmlns:p14="http://schemas.microsoft.com/office/powerpoint/2010/main" val="2164206641"/>
              </p:ext>
            </p:extLst>
          </p:nvPr>
        </p:nvGraphicFramePr>
        <p:xfrm>
          <a:off x="1192" y="1192"/>
          <a:ext cx="920" cy="1191"/>
        </p:xfrm>
        <a:graphic>
          <a:graphicData uri="http://schemas.openxmlformats.org/presentationml/2006/ole">
            <mc:AlternateContent xmlns:mc="http://schemas.openxmlformats.org/markup-compatibility/2006">
              <mc:Choice xmlns:v="urn:schemas-microsoft-com:vml" Requires="v">
                <p:oleObj name="think-cell Slide" r:id="rId27" imgW="7772400" imgH="10058400" progId="TCLayout.ActiveDocument.1">
                  <p:embed/>
                </p:oleObj>
              </mc:Choice>
              <mc:Fallback>
                <p:oleObj name="think-cell Slide" r:id="rId27" imgW="7772400" imgH="10058400" progId="TCLayout.ActiveDocument.1">
                  <p:embed/>
                  <p:pic>
                    <p:nvPicPr>
                      <p:cNvPr id="6" name="Object 5" hidden="1">
                        <a:extLst>
                          <a:ext uri="{FF2B5EF4-FFF2-40B4-BE49-F238E27FC236}">
                            <a16:creationId xmlns:a16="http://schemas.microsoft.com/office/drawing/2014/main" id="{EAB55A09-2FE0-B548-9BFA-25B9AFB863C5}"/>
                          </a:ext>
                        </a:extLst>
                      </p:cNvPr>
                      <p:cNvPicPr/>
                      <p:nvPr/>
                    </p:nvPicPr>
                    <p:blipFill>
                      <a:blip r:embed="rId28"/>
                      <a:stretch>
                        <a:fillRect/>
                      </a:stretch>
                    </p:blipFill>
                    <p:spPr>
                      <a:xfrm>
                        <a:off x="1192" y="1192"/>
                        <a:ext cx="920" cy="1191"/>
                      </a:xfrm>
                      <a:prstGeom prst="rect">
                        <a:avLst/>
                      </a:prstGeom>
                    </p:spPr>
                  </p:pic>
                </p:oleObj>
              </mc:Fallback>
            </mc:AlternateContent>
          </a:graphicData>
        </a:graphic>
      </p:graphicFrame>
      <p:grpSp>
        <p:nvGrpSpPr>
          <p:cNvPr id="81" name="PricingOne Logo Long">
            <a:extLst>
              <a:ext uri="{FF2B5EF4-FFF2-40B4-BE49-F238E27FC236}">
                <a16:creationId xmlns:a16="http://schemas.microsoft.com/office/drawing/2014/main" id="{1D1F248E-9E39-4E68-7F5C-2EF41A7A72B8}"/>
              </a:ext>
            </a:extLst>
          </p:cNvPr>
          <p:cNvGrpSpPr>
            <a:grpSpLocks/>
          </p:cNvGrpSpPr>
          <p:nvPr/>
        </p:nvGrpSpPr>
        <p:grpSpPr>
          <a:xfrm>
            <a:off x="2337" y="4972051"/>
            <a:ext cx="544631" cy="177438"/>
            <a:chOff x="2337" y="4972051"/>
            <a:chExt cx="544631" cy="177438"/>
          </a:xfrm>
        </p:grpSpPr>
        <p:sp>
          <p:nvSpPr>
            <p:cNvPr id="80" name="Cube">
              <a:extLst>
                <a:ext uri="{FF2B5EF4-FFF2-40B4-BE49-F238E27FC236}">
                  <a16:creationId xmlns:a16="http://schemas.microsoft.com/office/drawing/2014/main" id="{0CCE463F-A486-8ABE-ABC9-1772FCDA1AFB}"/>
                </a:ext>
              </a:extLst>
            </p:cNvPr>
            <p:cNvSpPr>
              <a:spLocks/>
            </p:cNvSpPr>
            <p:nvPr/>
          </p:nvSpPr>
          <p:spPr>
            <a:xfrm>
              <a:off x="50674" y="5065213"/>
              <a:ext cx="61868" cy="70211"/>
            </a:xfrm>
            <a:custGeom>
              <a:avLst/>
              <a:gdLst>
                <a:gd name="connsiteX0" fmla="*/ 61833 w 61868"/>
                <a:gd name="connsiteY0" fmla="*/ 20098 h 70211"/>
                <a:gd name="connsiteX1" fmla="*/ 61833 w 61868"/>
                <a:gd name="connsiteY1" fmla="*/ 21483 h 70211"/>
                <a:gd name="connsiteX2" fmla="*/ 61868 w 61868"/>
                <a:gd name="connsiteY2" fmla="*/ 52347 h 70211"/>
                <a:gd name="connsiteX3" fmla="*/ 60803 w 61868"/>
                <a:gd name="connsiteY3" fmla="*/ 54158 h 70211"/>
                <a:gd name="connsiteX4" fmla="*/ 33775 w 61868"/>
                <a:gd name="connsiteY4" fmla="*/ 69749 h 70211"/>
                <a:gd name="connsiteX5" fmla="*/ 32923 w 61868"/>
                <a:gd name="connsiteY5" fmla="*/ 70211 h 70211"/>
                <a:gd name="connsiteX6" fmla="*/ 32852 w 61868"/>
                <a:gd name="connsiteY6" fmla="*/ 68932 h 70211"/>
                <a:gd name="connsiteX7" fmla="*/ 32852 w 61868"/>
                <a:gd name="connsiteY7" fmla="*/ 37927 h 70211"/>
                <a:gd name="connsiteX8" fmla="*/ 33705 w 61868"/>
                <a:gd name="connsiteY8" fmla="*/ 36258 h 70211"/>
                <a:gd name="connsiteX9" fmla="*/ 60448 w 61868"/>
                <a:gd name="connsiteY9" fmla="*/ 20880 h 70211"/>
                <a:gd name="connsiteX10" fmla="*/ 61833 w 61868"/>
                <a:gd name="connsiteY10" fmla="*/ 20098 h 70211"/>
                <a:gd name="connsiteX11" fmla="*/ 71 w 61868"/>
                <a:gd name="connsiteY11" fmla="*/ 20063 h 70211"/>
                <a:gd name="connsiteX12" fmla="*/ 7849 w 61868"/>
                <a:gd name="connsiteY12" fmla="*/ 24539 h 70211"/>
                <a:gd name="connsiteX13" fmla="*/ 27951 w 61868"/>
                <a:gd name="connsiteY13" fmla="*/ 36152 h 70211"/>
                <a:gd name="connsiteX14" fmla="*/ 29052 w 61868"/>
                <a:gd name="connsiteY14" fmla="*/ 37679 h 70211"/>
                <a:gd name="connsiteX15" fmla="*/ 29016 w 61868"/>
                <a:gd name="connsiteY15" fmla="*/ 69395 h 70211"/>
                <a:gd name="connsiteX16" fmla="*/ 28981 w 61868"/>
                <a:gd name="connsiteY16" fmla="*/ 70141 h 70211"/>
                <a:gd name="connsiteX17" fmla="*/ 28093 w 61868"/>
                <a:gd name="connsiteY17" fmla="*/ 69714 h 70211"/>
                <a:gd name="connsiteX18" fmla="*/ 781 w 61868"/>
                <a:gd name="connsiteY18" fmla="*/ 53910 h 70211"/>
                <a:gd name="connsiteX19" fmla="*/ 35 w 61868"/>
                <a:gd name="connsiteY19" fmla="*/ 52738 h 70211"/>
                <a:gd name="connsiteX20" fmla="*/ 0 w 61868"/>
                <a:gd name="connsiteY20" fmla="*/ 20667 h 70211"/>
                <a:gd name="connsiteX21" fmla="*/ 71 w 61868"/>
                <a:gd name="connsiteY21" fmla="*/ 20063 h 70211"/>
                <a:gd name="connsiteX22" fmla="*/ 32249 w 61868"/>
                <a:gd name="connsiteY22" fmla="*/ 423 h 70211"/>
                <a:gd name="connsiteX23" fmla="*/ 58495 w 61868"/>
                <a:gd name="connsiteY23" fmla="*/ 15623 h 70211"/>
                <a:gd name="connsiteX24" fmla="*/ 59844 w 61868"/>
                <a:gd name="connsiteY24" fmla="*/ 16476 h 70211"/>
                <a:gd name="connsiteX25" fmla="*/ 51533 w 61868"/>
                <a:gd name="connsiteY25" fmla="*/ 21306 h 70211"/>
                <a:gd name="connsiteX26" fmla="*/ 31858 w 61868"/>
                <a:gd name="connsiteY26" fmla="*/ 32671 h 70211"/>
                <a:gd name="connsiteX27" fmla="*/ 29869 w 61868"/>
                <a:gd name="connsiteY27" fmla="*/ 32636 h 70211"/>
                <a:gd name="connsiteX28" fmla="*/ 3090 w 61868"/>
                <a:gd name="connsiteY28" fmla="*/ 17150 h 70211"/>
                <a:gd name="connsiteX29" fmla="*/ 1954 w 61868"/>
                <a:gd name="connsiteY29" fmla="*/ 16405 h 70211"/>
                <a:gd name="connsiteX30" fmla="*/ 9377 w 61868"/>
                <a:gd name="connsiteY30" fmla="*/ 12072 h 70211"/>
                <a:gd name="connsiteX31" fmla="*/ 29478 w 61868"/>
                <a:gd name="connsiteY31" fmla="*/ 458 h 70211"/>
                <a:gd name="connsiteX32" fmla="*/ 32249 w 61868"/>
                <a:gd name="connsiteY32" fmla="*/ 423 h 70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1868" h="70211">
                  <a:moveTo>
                    <a:pt x="61833" y="20098"/>
                  </a:moveTo>
                  <a:cubicBezTo>
                    <a:pt x="61833" y="20667"/>
                    <a:pt x="61833" y="21057"/>
                    <a:pt x="61833" y="21483"/>
                  </a:cubicBezTo>
                  <a:cubicBezTo>
                    <a:pt x="61833" y="31783"/>
                    <a:pt x="61833" y="42082"/>
                    <a:pt x="61868" y="52347"/>
                  </a:cubicBezTo>
                  <a:cubicBezTo>
                    <a:pt x="61868" y="53235"/>
                    <a:pt x="61584" y="53696"/>
                    <a:pt x="60803" y="54158"/>
                  </a:cubicBezTo>
                  <a:cubicBezTo>
                    <a:pt x="51782" y="59343"/>
                    <a:pt x="42761" y="64528"/>
                    <a:pt x="33775" y="69749"/>
                  </a:cubicBezTo>
                  <a:cubicBezTo>
                    <a:pt x="33527" y="69891"/>
                    <a:pt x="33278" y="69998"/>
                    <a:pt x="32923" y="70211"/>
                  </a:cubicBezTo>
                  <a:cubicBezTo>
                    <a:pt x="32887" y="69714"/>
                    <a:pt x="32852" y="69323"/>
                    <a:pt x="32852" y="68932"/>
                  </a:cubicBezTo>
                  <a:cubicBezTo>
                    <a:pt x="32852" y="58597"/>
                    <a:pt x="32852" y="48262"/>
                    <a:pt x="32852" y="37927"/>
                  </a:cubicBezTo>
                  <a:cubicBezTo>
                    <a:pt x="32852" y="37181"/>
                    <a:pt x="32959" y="36684"/>
                    <a:pt x="33705" y="36258"/>
                  </a:cubicBezTo>
                  <a:cubicBezTo>
                    <a:pt x="42619" y="31143"/>
                    <a:pt x="51533" y="25994"/>
                    <a:pt x="60448" y="20880"/>
                  </a:cubicBezTo>
                  <a:cubicBezTo>
                    <a:pt x="60803" y="20595"/>
                    <a:pt x="61229" y="20382"/>
                    <a:pt x="61833" y="20098"/>
                  </a:cubicBezTo>
                  <a:close/>
                  <a:moveTo>
                    <a:pt x="71" y="20063"/>
                  </a:moveTo>
                  <a:cubicBezTo>
                    <a:pt x="2770" y="21626"/>
                    <a:pt x="5327" y="23082"/>
                    <a:pt x="7849" y="24539"/>
                  </a:cubicBezTo>
                  <a:cubicBezTo>
                    <a:pt x="14561" y="28409"/>
                    <a:pt x="21238" y="32281"/>
                    <a:pt x="27951" y="36152"/>
                  </a:cubicBezTo>
                  <a:cubicBezTo>
                    <a:pt x="28555" y="36507"/>
                    <a:pt x="29052" y="36791"/>
                    <a:pt x="29052" y="37679"/>
                  </a:cubicBezTo>
                  <a:cubicBezTo>
                    <a:pt x="29016" y="48263"/>
                    <a:pt x="29016" y="58811"/>
                    <a:pt x="29016" y="69395"/>
                  </a:cubicBezTo>
                  <a:cubicBezTo>
                    <a:pt x="29016" y="69608"/>
                    <a:pt x="28981" y="69785"/>
                    <a:pt x="28981" y="70141"/>
                  </a:cubicBezTo>
                  <a:cubicBezTo>
                    <a:pt x="28625" y="69998"/>
                    <a:pt x="28342" y="69857"/>
                    <a:pt x="28093" y="69714"/>
                  </a:cubicBezTo>
                  <a:cubicBezTo>
                    <a:pt x="18965" y="64458"/>
                    <a:pt x="9873" y="59202"/>
                    <a:pt x="781" y="53910"/>
                  </a:cubicBezTo>
                  <a:cubicBezTo>
                    <a:pt x="426" y="53697"/>
                    <a:pt x="35" y="53129"/>
                    <a:pt x="35" y="52738"/>
                  </a:cubicBezTo>
                  <a:cubicBezTo>
                    <a:pt x="0" y="42047"/>
                    <a:pt x="0" y="31358"/>
                    <a:pt x="0" y="20667"/>
                  </a:cubicBezTo>
                  <a:cubicBezTo>
                    <a:pt x="0" y="20561"/>
                    <a:pt x="35" y="20419"/>
                    <a:pt x="71" y="20063"/>
                  </a:cubicBezTo>
                  <a:close/>
                  <a:moveTo>
                    <a:pt x="32249" y="423"/>
                  </a:moveTo>
                  <a:cubicBezTo>
                    <a:pt x="40985" y="5537"/>
                    <a:pt x="49758" y="10545"/>
                    <a:pt x="58495" y="15623"/>
                  </a:cubicBezTo>
                  <a:cubicBezTo>
                    <a:pt x="58921" y="15872"/>
                    <a:pt x="59312" y="16121"/>
                    <a:pt x="59844" y="16476"/>
                  </a:cubicBezTo>
                  <a:cubicBezTo>
                    <a:pt x="56968" y="18145"/>
                    <a:pt x="54233" y="19743"/>
                    <a:pt x="51533" y="21306"/>
                  </a:cubicBezTo>
                  <a:cubicBezTo>
                    <a:pt x="44963" y="25106"/>
                    <a:pt x="38393" y="28871"/>
                    <a:pt x="31858" y="32671"/>
                  </a:cubicBezTo>
                  <a:cubicBezTo>
                    <a:pt x="31112" y="33098"/>
                    <a:pt x="30615" y="33062"/>
                    <a:pt x="29869" y="32636"/>
                  </a:cubicBezTo>
                  <a:cubicBezTo>
                    <a:pt x="20954" y="27450"/>
                    <a:pt x="12005" y="22301"/>
                    <a:pt x="3090" y="17150"/>
                  </a:cubicBezTo>
                  <a:cubicBezTo>
                    <a:pt x="2771" y="16937"/>
                    <a:pt x="2451" y="16689"/>
                    <a:pt x="1954" y="16405"/>
                  </a:cubicBezTo>
                  <a:cubicBezTo>
                    <a:pt x="4511" y="14913"/>
                    <a:pt x="6962" y="13493"/>
                    <a:pt x="9377" y="12072"/>
                  </a:cubicBezTo>
                  <a:cubicBezTo>
                    <a:pt x="16089" y="8201"/>
                    <a:pt x="22802" y="4365"/>
                    <a:pt x="29478" y="458"/>
                  </a:cubicBezTo>
                  <a:cubicBezTo>
                    <a:pt x="30473" y="-110"/>
                    <a:pt x="31183" y="-181"/>
                    <a:pt x="32249" y="423"/>
                  </a:cubicBezTo>
                  <a:close/>
                </a:path>
              </a:pathLst>
            </a:custGeom>
            <a:solidFill>
              <a:srgbClr val="00A099"/>
            </a:solidFill>
            <a:ln w="438"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57" name="O">
              <a:extLst>
                <a:ext uri="{FF2B5EF4-FFF2-40B4-BE49-F238E27FC236}">
                  <a16:creationId xmlns:a16="http://schemas.microsoft.com/office/drawing/2014/main" id="{25DC3EF2-DEDC-B6EF-686D-9F9D99B5B245}"/>
                </a:ext>
              </a:extLst>
            </p:cNvPr>
            <p:cNvSpPr>
              <a:spLocks/>
            </p:cNvSpPr>
            <p:nvPr/>
          </p:nvSpPr>
          <p:spPr>
            <a:xfrm>
              <a:off x="71832" y="5074927"/>
              <a:ext cx="20777" cy="12067"/>
            </a:xfrm>
            <a:custGeom>
              <a:avLst/>
              <a:gdLst>
                <a:gd name="connsiteX0" fmla="*/ 24353 w 27703"/>
                <a:gd name="connsiteY0" fmla="*/ 11146 h 16089"/>
                <a:gd name="connsiteX1" fmla="*/ 21843 w 27703"/>
                <a:gd name="connsiteY1" fmla="*/ 12662 h 16089"/>
                <a:gd name="connsiteX2" fmla="*/ 19238 w 27703"/>
                <a:gd name="connsiteY2" fmla="*/ 14130 h 16089"/>
                <a:gd name="connsiteX3" fmla="*/ 14266 w 27703"/>
                <a:gd name="connsiteY3" fmla="*/ 15834 h 16089"/>
                <a:gd name="connsiteX4" fmla="*/ 8773 w 27703"/>
                <a:gd name="connsiteY4" fmla="*/ 15882 h 16089"/>
                <a:gd name="connsiteX5" fmla="*/ 3517 w 27703"/>
                <a:gd name="connsiteY5" fmla="*/ 14035 h 16089"/>
                <a:gd name="connsiteX6" fmla="*/ 344 w 27703"/>
                <a:gd name="connsiteY6" fmla="*/ 11004 h 16089"/>
                <a:gd name="connsiteX7" fmla="*/ 439 w 27703"/>
                <a:gd name="connsiteY7" fmla="*/ 7832 h 16089"/>
                <a:gd name="connsiteX8" fmla="*/ 3375 w 27703"/>
                <a:gd name="connsiteY8" fmla="*/ 4943 h 16089"/>
                <a:gd name="connsiteX9" fmla="*/ 5885 w 27703"/>
                <a:gd name="connsiteY9" fmla="*/ 3428 h 16089"/>
                <a:gd name="connsiteX10" fmla="*/ 8442 w 27703"/>
                <a:gd name="connsiteY10" fmla="*/ 1960 h 16089"/>
                <a:gd name="connsiteX11" fmla="*/ 13367 w 27703"/>
                <a:gd name="connsiteY11" fmla="*/ 255 h 16089"/>
                <a:gd name="connsiteX12" fmla="*/ 18860 w 27703"/>
                <a:gd name="connsiteY12" fmla="*/ 208 h 16089"/>
                <a:gd name="connsiteX13" fmla="*/ 24116 w 27703"/>
                <a:gd name="connsiteY13" fmla="*/ 2054 h 16089"/>
                <a:gd name="connsiteX14" fmla="*/ 27336 w 27703"/>
                <a:gd name="connsiteY14" fmla="*/ 5085 h 16089"/>
                <a:gd name="connsiteX15" fmla="*/ 27289 w 27703"/>
                <a:gd name="connsiteY15" fmla="*/ 8258 h 16089"/>
                <a:gd name="connsiteX16" fmla="*/ 24353 w 27703"/>
                <a:gd name="connsiteY16" fmla="*/ 11146 h 16089"/>
                <a:gd name="connsiteX17" fmla="*/ 16681 w 27703"/>
                <a:gd name="connsiteY17" fmla="*/ 12425 h 16089"/>
                <a:gd name="connsiteX18" fmla="*/ 19144 w 27703"/>
                <a:gd name="connsiteY18" fmla="*/ 11052 h 16089"/>
                <a:gd name="connsiteX19" fmla="*/ 21511 w 27703"/>
                <a:gd name="connsiteY19" fmla="*/ 9631 h 16089"/>
                <a:gd name="connsiteX20" fmla="*/ 23974 w 27703"/>
                <a:gd name="connsiteY20" fmla="*/ 6458 h 16089"/>
                <a:gd name="connsiteX21" fmla="*/ 21606 w 27703"/>
                <a:gd name="connsiteY21" fmla="*/ 3522 h 16089"/>
                <a:gd name="connsiteX22" fmla="*/ 16539 w 27703"/>
                <a:gd name="connsiteY22" fmla="*/ 2149 h 16089"/>
                <a:gd name="connsiteX23" fmla="*/ 11046 w 27703"/>
                <a:gd name="connsiteY23" fmla="*/ 3617 h 16089"/>
                <a:gd name="connsiteX24" fmla="*/ 8631 w 27703"/>
                <a:gd name="connsiteY24" fmla="*/ 4990 h 16089"/>
                <a:gd name="connsiteX25" fmla="*/ 6263 w 27703"/>
                <a:gd name="connsiteY25" fmla="*/ 6411 h 16089"/>
                <a:gd name="connsiteX26" fmla="*/ 3801 w 27703"/>
                <a:gd name="connsiteY26" fmla="*/ 9584 h 16089"/>
                <a:gd name="connsiteX27" fmla="*/ 6169 w 27703"/>
                <a:gd name="connsiteY27" fmla="*/ 12520 h 16089"/>
                <a:gd name="connsiteX28" fmla="*/ 11236 w 27703"/>
                <a:gd name="connsiteY28" fmla="*/ 13893 h 16089"/>
                <a:gd name="connsiteX29" fmla="*/ 16681 w 27703"/>
                <a:gd name="connsiteY29" fmla="*/ 12425 h 16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703" h="16089">
                  <a:moveTo>
                    <a:pt x="24353" y="11146"/>
                  </a:moveTo>
                  <a:cubicBezTo>
                    <a:pt x="23264" y="11809"/>
                    <a:pt x="22411" y="12330"/>
                    <a:pt x="21843" y="12662"/>
                  </a:cubicBezTo>
                  <a:cubicBezTo>
                    <a:pt x="21275" y="12993"/>
                    <a:pt x="20422" y="13467"/>
                    <a:pt x="19238" y="14130"/>
                  </a:cubicBezTo>
                  <a:cubicBezTo>
                    <a:pt x="17723" y="14935"/>
                    <a:pt x="16066" y="15503"/>
                    <a:pt x="14266" y="15834"/>
                  </a:cubicBezTo>
                  <a:cubicBezTo>
                    <a:pt x="12467" y="16166"/>
                    <a:pt x="10620" y="16166"/>
                    <a:pt x="8773" y="15882"/>
                  </a:cubicBezTo>
                  <a:cubicBezTo>
                    <a:pt x="6926" y="15598"/>
                    <a:pt x="5174" y="14982"/>
                    <a:pt x="3517" y="14035"/>
                  </a:cubicBezTo>
                  <a:cubicBezTo>
                    <a:pt x="1907" y="13088"/>
                    <a:pt x="818" y="12093"/>
                    <a:pt x="344" y="11004"/>
                  </a:cubicBezTo>
                  <a:cubicBezTo>
                    <a:pt x="-129" y="9915"/>
                    <a:pt x="-129" y="8873"/>
                    <a:pt x="439" y="7832"/>
                  </a:cubicBezTo>
                  <a:cubicBezTo>
                    <a:pt x="1007" y="6790"/>
                    <a:pt x="1954" y="5843"/>
                    <a:pt x="3375" y="4943"/>
                  </a:cubicBezTo>
                  <a:cubicBezTo>
                    <a:pt x="3943" y="4611"/>
                    <a:pt x="4748" y="4091"/>
                    <a:pt x="5885" y="3428"/>
                  </a:cubicBezTo>
                  <a:cubicBezTo>
                    <a:pt x="7021" y="2765"/>
                    <a:pt x="7873" y="2291"/>
                    <a:pt x="8442" y="1960"/>
                  </a:cubicBezTo>
                  <a:cubicBezTo>
                    <a:pt x="9910" y="1155"/>
                    <a:pt x="11567" y="586"/>
                    <a:pt x="13367" y="255"/>
                  </a:cubicBezTo>
                  <a:cubicBezTo>
                    <a:pt x="15166" y="-77"/>
                    <a:pt x="17013" y="-77"/>
                    <a:pt x="18860" y="208"/>
                  </a:cubicBezTo>
                  <a:cubicBezTo>
                    <a:pt x="20754" y="492"/>
                    <a:pt x="22506" y="1107"/>
                    <a:pt x="24116" y="2054"/>
                  </a:cubicBezTo>
                  <a:cubicBezTo>
                    <a:pt x="25773" y="3001"/>
                    <a:pt x="26815" y="3996"/>
                    <a:pt x="27336" y="5085"/>
                  </a:cubicBezTo>
                  <a:cubicBezTo>
                    <a:pt x="27857" y="6174"/>
                    <a:pt x="27810" y="7216"/>
                    <a:pt x="27289" y="8258"/>
                  </a:cubicBezTo>
                  <a:cubicBezTo>
                    <a:pt x="26768" y="9300"/>
                    <a:pt x="25773" y="10247"/>
                    <a:pt x="24353" y="11146"/>
                  </a:cubicBezTo>
                  <a:close/>
                  <a:moveTo>
                    <a:pt x="16681" y="12425"/>
                  </a:moveTo>
                  <a:cubicBezTo>
                    <a:pt x="17865" y="11762"/>
                    <a:pt x="18670" y="11336"/>
                    <a:pt x="19144" y="11052"/>
                  </a:cubicBezTo>
                  <a:cubicBezTo>
                    <a:pt x="19617" y="10768"/>
                    <a:pt x="20375" y="10294"/>
                    <a:pt x="21511" y="9631"/>
                  </a:cubicBezTo>
                  <a:cubicBezTo>
                    <a:pt x="23216" y="8589"/>
                    <a:pt x="24021" y="7500"/>
                    <a:pt x="23974" y="6458"/>
                  </a:cubicBezTo>
                  <a:cubicBezTo>
                    <a:pt x="23926" y="5416"/>
                    <a:pt x="23121" y="4422"/>
                    <a:pt x="21606" y="3522"/>
                  </a:cubicBezTo>
                  <a:cubicBezTo>
                    <a:pt x="20091" y="2623"/>
                    <a:pt x="18386" y="2196"/>
                    <a:pt x="16539" y="2149"/>
                  </a:cubicBezTo>
                  <a:cubicBezTo>
                    <a:pt x="14692" y="2149"/>
                    <a:pt x="12893" y="2623"/>
                    <a:pt x="11046" y="3617"/>
                  </a:cubicBezTo>
                  <a:cubicBezTo>
                    <a:pt x="10431" y="3949"/>
                    <a:pt x="9626" y="4375"/>
                    <a:pt x="8631" y="4990"/>
                  </a:cubicBezTo>
                  <a:cubicBezTo>
                    <a:pt x="7589" y="5606"/>
                    <a:pt x="6784" y="6079"/>
                    <a:pt x="6263" y="6411"/>
                  </a:cubicBezTo>
                  <a:cubicBezTo>
                    <a:pt x="4559" y="7453"/>
                    <a:pt x="3754" y="8542"/>
                    <a:pt x="3801" y="9584"/>
                  </a:cubicBezTo>
                  <a:cubicBezTo>
                    <a:pt x="3848" y="10625"/>
                    <a:pt x="4653" y="11620"/>
                    <a:pt x="6169" y="12520"/>
                  </a:cubicBezTo>
                  <a:cubicBezTo>
                    <a:pt x="7684" y="13419"/>
                    <a:pt x="9389" y="13846"/>
                    <a:pt x="11236" y="13893"/>
                  </a:cubicBezTo>
                  <a:cubicBezTo>
                    <a:pt x="13035" y="13893"/>
                    <a:pt x="14834" y="13419"/>
                    <a:pt x="16681" y="12425"/>
                  </a:cubicBezTo>
                </a:path>
              </a:pathLst>
            </a:custGeom>
            <a:solidFill>
              <a:srgbClr val="DCDCDC"/>
            </a:solidFill>
            <a:ln w="438" cap="flat">
              <a:noFill/>
              <a:prstDash val="solid"/>
              <a:miter/>
            </a:ln>
          </p:spPr>
          <p:txBody>
            <a:bodyPr rtlCol="0" anchor="ctr"/>
            <a:lstStyle/>
            <a:p>
              <a:endParaRPr lang="en-US" sz="1013" b="0" i="0">
                <a:latin typeface="Nexa Book" pitchFamily="2" charset="77"/>
              </a:endParaRPr>
            </a:p>
          </p:txBody>
        </p:sp>
        <p:sp>
          <p:nvSpPr>
            <p:cNvPr id="58" name="N">
              <a:extLst>
                <a:ext uri="{FF2B5EF4-FFF2-40B4-BE49-F238E27FC236}">
                  <a16:creationId xmlns:a16="http://schemas.microsoft.com/office/drawing/2014/main" id="{A96731E9-8209-3E5B-A834-4D0DD85390F0}"/>
                </a:ext>
              </a:extLst>
            </p:cNvPr>
            <p:cNvSpPr>
              <a:spLocks/>
            </p:cNvSpPr>
            <p:nvPr/>
          </p:nvSpPr>
          <p:spPr>
            <a:xfrm>
              <a:off x="58346" y="5098876"/>
              <a:ext cx="11365" cy="23375"/>
            </a:xfrm>
            <a:custGeom>
              <a:avLst/>
              <a:gdLst>
                <a:gd name="connsiteX0" fmla="*/ 14348 w 15153"/>
                <a:gd name="connsiteY0" fmla="*/ 7912 h 31167"/>
                <a:gd name="connsiteX1" fmla="*/ 14917 w 15153"/>
                <a:gd name="connsiteY1" fmla="*/ 8481 h 31167"/>
                <a:gd name="connsiteX2" fmla="*/ 15153 w 15153"/>
                <a:gd name="connsiteY2" fmla="*/ 9238 h 31167"/>
                <a:gd name="connsiteX3" fmla="*/ 15106 w 15153"/>
                <a:gd name="connsiteY3" fmla="*/ 30643 h 31167"/>
                <a:gd name="connsiteX4" fmla="*/ 14869 w 15153"/>
                <a:gd name="connsiteY4" fmla="*/ 31116 h 31167"/>
                <a:gd name="connsiteX5" fmla="*/ 14301 w 15153"/>
                <a:gd name="connsiteY5" fmla="*/ 31069 h 31167"/>
                <a:gd name="connsiteX6" fmla="*/ 13307 w 15153"/>
                <a:gd name="connsiteY6" fmla="*/ 30500 h 31167"/>
                <a:gd name="connsiteX7" fmla="*/ 12691 w 15153"/>
                <a:gd name="connsiteY7" fmla="*/ 29885 h 31167"/>
                <a:gd name="connsiteX8" fmla="*/ 12170 w 15153"/>
                <a:gd name="connsiteY8" fmla="*/ 28843 h 31167"/>
                <a:gd name="connsiteX9" fmla="*/ 2841 w 15153"/>
                <a:gd name="connsiteY9" fmla="*/ 7250 h 31167"/>
                <a:gd name="connsiteX10" fmla="*/ 2794 w 15153"/>
                <a:gd name="connsiteY10" fmla="*/ 23539 h 31167"/>
                <a:gd name="connsiteX11" fmla="*/ 2557 w 15153"/>
                <a:gd name="connsiteY11" fmla="*/ 24013 h 31167"/>
                <a:gd name="connsiteX12" fmla="*/ 1989 w 15153"/>
                <a:gd name="connsiteY12" fmla="*/ 23966 h 31167"/>
                <a:gd name="connsiteX13" fmla="*/ 805 w 15153"/>
                <a:gd name="connsiteY13" fmla="*/ 23303 h 31167"/>
                <a:gd name="connsiteX14" fmla="*/ 237 w 15153"/>
                <a:gd name="connsiteY14" fmla="*/ 22734 h 31167"/>
                <a:gd name="connsiteX15" fmla="*/ 0 w 15153"/>
                <a:gd name="connsiteY15" fmla="*/ 21977 h 31167"/>
                <a:gd name="connsiteX16" fmla="*/ 47 w 15153"/>
                <a:gd name="connsiteY16" fmla="*/ 573 h 31167"/>
                <a:gd name="connsiteX17" fmla="*/ 284 w 15153"/>
                <a:gd name="connsiteY17" fmla="*/ 52 h 31167"/>
                <a:gd name="connsiteX18" fmla="*/ 852 w 15153"/>
                <a:gd name="connsiteY18" fmla="*/ 99 h 31167"/>
                <a:gd name="connsiteX19" fmla="*/ 1847 w 15153"/>
                <a:gd name="connsiteY19" fmla="*/ 667 h 31167"/>
                <a:gd name="connsiteX20" fmla="*/ 2462 w 15153"/>
                <a:gd name="connsiteY20" fmla="*/ 1283 h 31167"/>
                <a:gd name="connsiteX21" fmla="*/ 2983 w 15153"/>
                <a:gd name="connsiteY21" fmla="*/ 2325 h 31167"/>
                <a:gd name="connsiteX22" fmla="*/ 12312 w 15153"/>
                <a:gd name="connsiteY22" fmla="*/ 23918 h 31167"/>
                <a:gd name="connsiteX23" fmla="*/ 12359 w 15153"/>
                <a:gd name="connsiteY23" fmla="*/ 7628 h 31167"/>
                <a:gd name="connsiteX24" fmla="*/ 12596 w 15153"/>
                <a:gd name="connsiteY24" fmla="*/ 7107 h 31167"/>
                <a:gd name="connsiteX25" fmla="*/ 13164 w 15153"/>
                <a:gd name="connsiteY25" fmla="*/ 7155 h 31167"/>
                <a:gd name="connsiteX26" fmla="*/ 14348 w 15153"/>
                <a:gd name="connsiteY26" fmla="*/ 7912 h 3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5153" h="31167">
                  <a:moveTo>
                    <a:pt x="14348" y="7912"/>
                  </a:moveTo>
                  <a:cubicBezTo>
                    <a:pt x="14538" y="8055"/>
                    <a:pt x="14727" y="8244"/>
                    <a:pt x="14917" y="8481"/>
                  </a:cubicBezTo>
                  <a:cubicBezTo>
                    <a:pt x="15059" y="8765"/>
                    <a:pt x="15153" y="9002"/>
                    <a:pt x="15153" y="9238"/>
                  </a:cubicBezTo>
                  <a:lnTo>
                    <a:pt x="15106" y="30643"/>
                  </a:lnTo>
                  <a:cubicBezTo>
                    <a:pt x="15106" y="30879"/>
                    <a:pt x="15011" y="31069"/>
                    <a:pt x="14869" y="31116"/>
                  </a:cubicBezTo>
                  <a:cubicBezTo>
                    <a:pt x="14727" y="31211"/>
                    <a:pt x="14538" y="31163"/>
                    <a:pt x="14301" y="31069"/>
                  </a:cubicBezTo>
                  <a:lnTo>
                    <a:pt x="13307" y="30500"/>
                  </a:lnTo>
                  <a:cubicBezTo>
                    <a:pt x="13070" y="30358"/>
                    <a:pt x="12833" y="30169"/>
                    <a:pt x="12691" y="29885"/>
                  </a:cubicBezTo>
                  <a:cubicBezTo>
                    <a:pt x="12501" y="29601"/>
                    <a:pt x="12359" y="29269"/>
                    <a:pt x="12170" y="28843"/>
                  </a:cubicBezTo>
                  <a:lnTo>
                    <a:pt x="2841" y="7250"/>
                  </a:lnTo>
                  <a:lnTo>
                    <a:pt x="2794" y="23539"/>
                  </a:lnTo>
                  <a:cubicBezTo>
                    <a:pt x="2794" y="23776"/>
                    <a:pt x="2699" y="23966"/>
                    <a:pt x="2557" y="24013"/>
                  </a:cubicBezTo>
                  <a:cubicBezTo>
                    <a:pt x="2415" y="24108"/>
                    <a:pt x="2226" y="24108"/>
                    <a:pt x="1989" y="23966"/>
                  </a:cubicBezTo>
                  <a:lnTo>
                    <a:pt x="805" y="23303"/>
                  </a:lnTo>
                  <a:cubicBezTo>
                    <a:pt x="616" y="23161"/>
                    <a:pt x="426" y="22971"/>
                    <a:pt x="237" y="22734"/>
                  </a:cubicBezTo>
                  <a:cubicBezTo>
                    <a:pt x="95" y="22450"/>
                    <a:pt x="0" y="22213"/>
                    <a:pt x="0" y="21977"/>
                  </a:cubicBezTo>
                  <a:lnTo>
                    <a:pt x="47" y="573"/>
                  </a:lnTo>
                  <a:cubicBezTo>
                    <a:pt x="47" y="336"/>
                    <a:pt x="142" y="146"/>
                    <a:pt x="284" y="52"/>
                  </a:cubicBezTo>
                  <a:cubicBezTo>
                    <a:pt x="426" y="-43"/>
                    <a:pt x="616" y="4"/>
                    <a:pt x="852" y="99"/>
                  </a:cubicBezTo>
                  <a:lnTo>
                    <a:pt x="1847" y="667"/>
                  </a:lnTo>
                  <a:cubicBezTo>
                    <a:pt x="2084" y="809"/>
                    <a:pt x="2320" y="1046"/>
                    <a:pt x="2462" y="1283"/>
                  </a:cubicBezTo>
                  <a:cubicBezTo>
                    <a:pt x="2652" y="1567"/>
                    <a:pt x="2794" y="1898"/>
                    <a:pt x="2983" y="2325"/>
                  </a:cubicBezTo>
                  <a:lnTo>
                    <a:pt x="12312" y="23918"/>
                  </a:lnTo>
                  <a:lnTo>
                    <a:pt x="12359" y="7628"/>
                  </a:lnTo>
                  <a:cubicBezTo>
                    <a:pt x="12359" y="7392"/>
                    <a:pt x="12454" y="7202"/>
                    <a:pt x="12596" y="7107"/>
                  </a:cubicBezTo>
                  <a:cubicBezTo>
                    <a:pt x="12738" y="7013"/>
                    <a:pt x="12928" y="7060"/>
                    <a:pt x="13164" y="7155"/>
                  </a:cubicBezTo>
                  <a:lnTo>
                    <a:pt x="14348" y="7912"/>
                  </a:lnTo>
                  <a:close/>
                </a:path>
              </a:pathLst>
            </a:custGeom>
            <a:solidFill>
              <a:srgbClr val="FFFFFF"/>
            </a:solidFill>
            <a:ln w="438" cap="flat">
              <a:noFill/>
              <a:prstDash val="solid"/>
              <a:miter/>
            </a:ln>
          </p:spPr>
          <p:txBody>
            <a:bodyPr rtlCol="0" anchor="ctr"/>
            <a:lstStyle/>
            <a:p>
              <a:endParaRPr lang="en-US" sz="1013" b="0" i="0">
                <a:latin typeface="Nexa Book" pitchFamily="2" charset="77"/>
              </a:endParaRPr>
            </a:p>
          </p:txBody>
        </p:sp>
        <p:sp>
          <p:nvSpPr>
            <p:cNvPr id="59" name="E">
              <a:extLst>
                <a:ext uri="{FF2B5EF4-FFF2-40B4-BE49-F238E27FC236}">
                  <a16:creationId xmlns:a16="http://schemas.microsoft.com/office/drawing/2014/main" id="{F36A7FE5-0EEC-85F1-612B-DCC9CF8FF7A4}"/>
                </a:ext>
              </a:extLst>
            </p:cNvPr>
            <p:cNvSpPr>
              <a:spLocks/>
            </p:cNvSpPr>
            <p:nvPr/>
          </p:nvSpPr>
          <p:spPr>
            <a:xfrm>
              <a:off x="93790" y="5100001"/>
              <a:ext cx="9908" cy="22474"/>
            </a:xfrm>
            <a:custGeom>
              <a:avLst/>
              <a:gdLst>
                <a:gd name="connsiteX0" fmla="*/ 12170 w 13211"/>
                <a:gd name="connsiteY0" fmla="*/ 113 h 29965"/>
                <a:gd name="connsiteX1" fmla="*/ 12738 w 13211"/>
                <a:gd name="connsiteY1" fmla="*/ 66 h 29965"/>
                <a:gd name="connsiteX2" fmla="*/ 12975 w 13211"/>
                <a:gd name="connsiteY2" fmla="*/ 587 h 29965"/>
                <a:gd name="connsiteX3" fmla="*/ 12975 w 13211"/>
                <a:gd name="connsiteY3" fmla="*/ 1771 h 29965"/>
                <a:gd name="connsiteX4" fmla="*/ 12738 w 13211"/>
                <a:gd name="connsiteY4" fmla="*/ 2528 h 29965"/>
                <a:gd name="connsiteX5" fmla="*/ 12170 w 13211"/>
                <a:gd name="connsiteY5" fmla="*/ 3097 h 29965"/>
                <a:gd name="connsiteX6" fmla="*/ 2699 w 13211"/>
                <a:gd name="connsiteY6" fmla="*/ 8542 h 29965"/>
                <a:gd name="connsiteX7" fmla="*/ 2699 w 13211"/>
                <a:gd name="connsiteY7" fmla="*/ 15551 h 29965"/>
                <a:gd name="connsiteX8" fmla="*/ 11507 w 13211"/>
                <a:gd name="connsiteY8" fmla="*/ 10484 h 29965"/>
                <a:gd name="connsiteX9" fmla="*/ 12075 w 13211"/>
                <a:gd name="connsiteY9" fmla="*/ 10437 h 29965"/>
                <a:gd name="connsiteX10" fmla="*/ 12312 w 13211"/>
                <a:gd name="connsiteY10" fmla="*/ 10910 h 29965"/>
                <a:gd name="connsiteX11" fmla="*/ 12312 w 13211"/>
                <a:gd name="connsiteY11" fmla="*/ 12094 h 29965"/>
                <a:gd name="connsiteX12" fmla="*/ 12075 w 13211"/>
                <a:gd name="connsiteY12" fmla="*/ 12852 h 29965"/>
                <a:gd name="connsiteX13" fmla="*/ 11507 w 13211"/>
                <a:gd name="connsiteY13" fmla="*/ 13420 h 29965"/>
                <a:gd name="connsiteX14" fmla="*/ 2747 w 13211"/>
                <a:gd name="connsiteY14" fmla="*/ 18487 h 29965"/>
                <a:gd name="connsiteX15" fmla="*/ 2747 w 13211"/>
                <a:gd name="connsiteY15" fmla="*/ 25732 h 29965"/>
                <a:gd name="connsiteX16" fmla="*/ 12407 w 13211"/>
                <a:gd name="connsiteY16" fmla="*/ 20144 h 29965"/>
                <a:gd name="connsiteX17" fmla="*/ 12975 w 13211"/>
                <a:gd name="connsiteY17" fmla="*/ 20097 h 29965"/>
                <a:gd name="connsiteX18" fmla="*/ 13212 w 13211"/>
                <a:gd name="connsiteY18" fmla="*/ 20570 h 29965"/>
                <a:gd name="connsiteX19" fmla="*/ 13212 w 13211"/>
                <a:gd name="connsiteY19" fmla="*/ 21754 h 29965"/>
                <a:gd name="connsiteX20" fmla="*/ 12975 w 13211"/>
                <a:gd name="connsiteY20" fmla="*/ 22512 h 29965"/>
                <a:gd name="connsiteX21" fmla="*/ 12407 w 13211"/>
                <a:gd name="connsiteY21" fmla="*/ 23080 h 29965"/>
                <a:gd name="connsiteX22" fmla="*/ 852 w 13211"/>
                <a:gd name="connsiteY22" fmla="*/ 29852 h 29965"/>
                <a:gd name="connsiteX23" fmla="*/ 284 w 13211"/>
                <a:gd name="connsiteY23" fmla="*/ 29899 h 29965"/>
                <a:gd name="connsiteX24" fmla="*/ 47 w 13211"/>
                <a:gd name="connsiteY24" fmla="*/ 29426 h 29965"/>
                <a:gd name="connsiteX25" fmla="*/ 0 w 13211"/>
                <a:gd name="connsiteY25" fmla="*/ 8022 h 29965"/>
                <a:gd name="connsiteX26" fmla="*/ 237 w 13211"/>
                <a:gd name="connsiteY26" fmla="*/ 7264 h 29965"/>
                <a:gd name="connsiteX27" fmla="*/ 805 w 13211"/>
                <a:gd name="connsiteY27" fmla="*/ 6696 h 29965"/>
                <a:gd name="connsiteX28" fmla="*/ 12170 w 13211"/>
                <a:gd name="connsiteY28" fmla="*/ 113 h 29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211" h="29965">
                  <a:moveTo>
                    <a:pt x="12170" y="113"/>
                  </a:moveTo>
                  <a:cubicBezTo>
                    <a:pt x="12359" y="-29"/>
                    <a:pt x="12549" y="-29"/>
                    <a:pt x="12738" y="66"/>
                  </a:cubicBezTo>
                  <a:cubicBezTo>
                    <a:pt x="12880" y="161"/>
                    <a:pt x="12975" y="303"/>
                    <a:pt x="12975" y="587"/>
                  </a:cubicBezTo>
                  <a:lnTo>
                    <a:pt x="12975" y="1771"/>
                  </a:lnTo>
                  <a:cubicBezTo>
                    <a:pt x="12975" y="2008"/>
                    <a:pt x="12880" y="2244"/>
                    <a:pt x="12738" y="2528"/>
                  </a:cubicBezTo>
                  <a:cubicBezTo>
                    <a:pt x="12596" y="2813"/>
                    <a:pt x="12407" y="3002"/>
                    <a:pt x="12170" y="3097"/>
                  </a:cubicBezTo>
                  <a:lnTo>
                    <a:pt x="2699" y="8542"/>
                  </a:lnTo>
                  <a:lnTo>
                    <a:pt x="2699" y="15551"/>
                  </a:lnTo>
                  <a:lnTo>
                    <a:pt x="11507" y="10484"/>
                  </a:lnTo>
                  <a:cubicBezTo>
                    <a:pt x="11696" y="10342"/>
                    <a:pt x="11886" y="10342"/>
                    <a:pt x="12075" y="10437"/>
                  </a:cubicBezTo>
                  <a:cubicBezTo>
                    <a:pt x="12217" y="10531"/>
                    <a:pt x="12312" y="10673"/>
                    <a:pt x="12312" y="10910"/>
                  </a:cubicBezTo>
                  <a:lnTo>
                    <a:pt x="12312" y="12094"/>
                  </a:lnTo>
                  <a:cubicBezTo>
                    <a:pt x="12312" y="12331"/>
                    <a:pt x="12217" y="12568"/>
                    <a:pt x="12075" y="12852"/>
                  </a:cubicBezTo>
                  <a:cubicBezTo>
                    <a:pt x="11933" y="13136"/>
                    <a:pt x="11744" y="13325"/>
                    <a:pt x="11507" y="13420"/>
                  </a:cubicBezTo>
                  <a:lnTo>
                    <a:pt x="2747" y="18487"/>
                  </a:lnTo>
                  <a:lnTo>
                    <a:pt x="2747" y="25732"/>
                  </a:lnTo>
                  <a:lnTo>
                    <a:pt x="12407" y="20144"/>
                  </a:lnTo>
                  <a:cubicBezTo>
                    <a:pt x="12596" y="20002"/>
                    <a:pt x="12786" y="20002"/>
                    <a:pt x="12975" y="20097"/>
                  </a:cubicBezTo>
                  <a:cubicBezTo>
                    <a:pt x="13117" y="20192"/>
                    <a:pt x="13212" y="20334"/>
                    <a:pt x="13212" y="20570"/>
                  </a:cubicBezTo>
                  <a:lnTo>
                    <a:pt x="13212" y="21754"/>
                  </a:lnTo>
                  <a:cubicBezTo>
                    <a:pt x="13212" y="21991"/>
                    <a:pt x="13117" y="22228"/>
                    <a:pt x="12975" y="22512"/>
                  </a:cubicBezTo>
                  <a:cubicBezTo>
                    <a:pt x="12833" y="22796"/>
                    <a:pt x="12644" y="22986"/>
                    <a:pt x="12407" y="23080"/>
                  </a:cubicBezTo>
                  <a:lnTo>
                    <a:pt x="852" y="29852"/>
                  </a:lnTo>
                  <a:cubicBezTo>
                    <a:pt x="663" y="29994"/>
                    <a:pt x="474" y="29994"/>
                    <a:pt x="284" y="29899"/>
                  </a:cubicBezTo>
                  <a:cubicBezTo>
                    <a:pt x="142" y="29805"/>
                    <a:pt x="47" y="29662"/>
                    <a:pt x="47" y="29426"/>
                  </a:cubicBezTo>
                  <a:lnTo>
                    <a:pt x="0" y="8022"/>
                  </a:lnTo>
                  <a:cubicBezTo>
                    <a:pt x="0" y="7785"/>
                    <a:pt x="95" y="7548"/>
                    <a:pt x="237" y="7264"/>
                  </a:cubicBezTo>
                  <a:cubicBezTo>
                    <a:pt x="379" y="6980"/>
                    <a:pt x="568" y="6790"/>
                    <a:pt x="805" y="6696"/>
                  </a:cubicBezTo>
                  <a:lnTo>
                    <a:pt x="12170" y="113"/>
                  </a:lnTo>
                  <a:close/>
                </a:path>
              </a:pathLst>
            </a:custGeom>
            <a:solidFill>
              <a:srgbClr val="C5C5C5"/>
            </a:solidFill>
            <a:ln w="438" cap="flat">
              <a:noFill/>
              <a:prstDash val="solid"/>
              <a:miter/>
            </a:ln>
          </p:spPr>
          <p:txBody>
            <a:bodyPr rtlCol="0" anchor="ctr"/>
            <a:lstStyle/>
            <a:p>
              <a:endParaRPr lang="en-US" sz="1013" b="0" i="0">
                <a:latin typeface="Nexa Book" pitchFamily="2" charset="77"/>
              </a:endParaRPr>
            </a:p>
          </p:txBody>
        </p:sp>
        <p:sp>
          <p:nvSpPr>
            <p:cNvPr id="79" name="P">
              <a:extLst>
                <a:ext uri="{FF2B5EF4-FFF2-40B4-BE49-F238E27FC236}">
                  <a16:creationId xmlns:a16="http://schemas.microsoft.com/office/drawing/2014/main" id="{3DAC5263-D908-CE72-ECCC-945A0CF62064}"/>
                </a:ext>
              </a:extLst>
            </p:cNvPr>
            <p:cNvSpPr>
              <a:spLocks/>
            </p:cNvSpPr>
            <p:nvPr/>
          </p:nvSpPr>
          <p:spPr>
            <a:xfrm>
              <a:off x="2337" y="4972051"/>
              <a:ext cx="77744" cy="177438"/>
            </a:xfrm>
            <a:custGeom>
              <a:avLst/>
              <a:gdLst>
                <a:gd name="connsiteX0" fmla="*/ 77744 w 77744"/>
                <a:gd name="connsiteY0" fmla="*/ 49261 h 177438"/>
                <a:gd name="connsiteX1" fmla="*/ 77673 w 77744"/>
                <a:gd name="connsiteY1" fmla="*/ 82042 h 177438"/>
                <a:gd name="connsiteX2" fmla="*/ 39920 w 77744"/>
                <a:gd name="connsiteY2" fmla="*/ 103707 h 177438"/>
                <a:gd name="connsiteX3" fmla="*/ 40062 w 77744"/>
                <a:gd name="connsiteY3" fmla="*/ 150197 h 177438"/>
                <a:gd name="connsiteX4" fmla="*/ 0 w 77744"/>
                <a:gd name="connsiteY4" fmla="*/ 177438 h 177438"/>
                <a:gd name="connsiteX5" fmla="*/ 107 w 77744"/>
                <a:gd name="connsiteY5" fmla="*/ 96427 h 177438"/>
                <a:gd name="connsiteX6" fmla="*/ 36 w 77744"/>
                <a:gd name="connsiteY6" fmla="*/ 0 h 177438"/>
                <a:gd name="connsiteX7" fmla="*/ 70676 w 77744"/>
                <a:gd name="connsiteY7" fmla="*/ 42122 h 177438"/>
                <a:gd name="connsiteX8" fmla="*/ 25075 w 77744"/>
                <a:gd name="connsiteY8" fmla="*/ 70357 h 177438"/>
                <a:gd name="connsiteX9" fmla="*/ 107 w 77744"/>
                <a:gd name="connsiteY9" fmla="*/ 56612 h 17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744" h="177438">
                  <a:moveTo>
                    <a:pt x="77744" y="49261"/>
                  </a:moveTo>
                  <a:lnTo>
                    <a:pt x="77673" y="82042"/>
                  </a:lnTo>
                  <a:lnTo>
                    <a:pt x="39920" y="103707"/>
                  </a:lnTo>
                  <a:lnTo>
                    <a:pt x="40062" y="150197"/>
                  </a:lnTo>
                  <a:lnTo>
                    <a:pt x="0" y="177438"/>
                  </a:lnTo>
                  <a:lnTo>
                    <a:pt x="107" y="96427"/>
                  </a:lnTo>
                  <a:close/>
                  <a:moveTo>
                    <a:pt x="36" y="0"/>
                  </a:moveTo>
                  <a:lnTo>
                    <a:pt x="70676" y="42122"/>
                  </a:lnTo>
                  <a:lnTo>
                    <a:pt x="25075" y="70357"/>
                  </a:lnTo>
                  <a:lnTo>
                    <a:pt x="107" y="56612"/>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8" name="PRICING">
              <a:extLst>
                <a:ext uri="{FF2B5EF4-FFF2-40B4-BE49-F238E27FC236}">
                  <a16:creationId xmlns:a16="http://schemas.microsoft.com/office/drawing/2014/main" id="{95DEEE0C-A933-92B1-7689-BDCE418EFD53}"/>
                </a:ext>
              </a:extLst>
            </p:cNvPr>
            <p:cNvSpPr>
              <a:spLocks/>
            </p:cNvSpPr>
            <p:nvPr/>
          </p:nvSpPr>
          <p:spPr>
            <a:xfrm>
              <a:off x="122735" y="5041485"/>
              <a:ext cx="246230" cy="47627"/>
            </a:xfrm>
            <a:custGeom>
              <a:avLst/>
              <a:gdLst>
                <a:gd name="connsiteX0" fmla="*/ 46916 w 246230"/>
                <a:gd name="connsiteY0" fmla="*/ 4014 h 47627"/>
                <a:gd name="connsiteX1" fmla="*/ 46916 w 246230"/>
                <a:gd name="connsiteY1" fmla="*/ 26105 h 47627"/>
                <a:gd name="connsiteX2" fmla="*/ 46952 w 246230"/>
                <a:gd name="connsiteY2" fmla="*/ 26105 h 47627"/>
                <a:gd name="connsiteX3" fmla="*/ 63360 w 246230"/>
                <a:gd name="connsiteY3" fmla="*/ 26105 h 47627"/>
                <a:gd name="connsiteX4" fmla="*/ 75080 w 246230"/>
                <a:gd name="connsiteY4" fmla="*/ 15060 h 47627"/>
                <a:gd name="connsiteX5" fmla="*/ 63751 w 246230"/>
                <a:gd name="connsiteY5" fmla="*/ 4014 h 47627"/>
                <a:gd name="connsiteX6" fmla="*/ 3587 w 246230"/>
                <a:gd name="connsiteY6" fmla="*/ 3978 h 47627"/>
                <a:gd name="connsiteX7" fmla="*/ 3587 w 246230"/>
                <a:gd name="connsiteY7" fmla="*/ 27738 h 47627"/>
                <a:gd name="connsiteX8" fmla="*/ 20350 w 246230"/>
                <a:gd name="connsiteY8" fmla="*/ 27738 h 47627"/>
                <a:gd name="connsiteX9" fmla="*/ 20350 w 246230"/>
                <a:gd name="connsiteY9" fmla="*/ 3978 h 47627"/>
                <a:gd name="connsiteX10" fmla="*/ 160602 w 246230"/>
                <a:gd name="connsiteY10" fmla="*/ 675 h 47627"/>
                <a:gd name="connsiteX11" fmla="*/ 162129 w 246230"/>
                <a:gd name="connsiteY11" fmla="*/ 675 h 47627"/>
                <a:gd name="connsiteX12" fmla="*/ 193312 w 246230"/>
                <a:gd name="connsiteY12" fmla="*/ 39033 h 47627"/>
                <a:gd name="connsiteX13" fmla="*/ 193312 w 246230"/>
                <a:gd name="connsiteY13" fmla="*/ 675 h 47627"/>
                <a:gd name="connsiteX14" fmla="*/ 196828 w 246230"/>
                <a:gd name="connsiteY14" fmla="*/ 675 h 47627"/>
                <a:gd name="connsiteX15" fmla="*/ 196828 w 246230"/>
                <a:gd name="connsiteY15" fmla="*/ 47023 h 47627"/>
                <a:gd name="connsiteX16" fmla="*/ 195443 w 246230"/>
                <a:gd name="connsiteY16" fmla="*/ 47023 h 47627"/>
                <a:gd name="connsiteX17" fmla="*/ 164189 w 246230"/>
                <a:gd name="connsiteY17" fmla="*/ 8737 h 47627"/>
                <a:gd name="connsiteX18" fmla="*/ 164189 w 246230"/>
                <a:gd name="connsiteY18" fmla="*/ 47023 h 47627"/>
                <a:gd name="connsiteX19" fmla="*/ 160602 w 246230"/>
                <a:gd name="connsiteY19" fmla="*/ 47023 h 47627"/>
                <a:gd name="connsiteX20" fmla="*/ 146821 w 246230"/>
                <a:gd name="connsiteY20" fmla="*/ 675 h 47627"/>
                <a:gd name="connsiteX21" fmla="*/ 150337 w 246230"/>
                <a:gd name="connsiteY21" fmla="*/ 675 h 47627"/>
                <a:gd name="connsiteX22" fmla="*/ 150337 w 246230"/>
                <a:gd name="connsiteY22" fmla="*/ 47023 h 47627"/>
                <a:gd name="connsiteX23" fmla="*/ 146821 w 246230"/>
                <a:gd name="connsiteY23" fmla="*/ 47023 h 47627"/>
                <a:gd name="connsiteX24" fmla="*/ 86374 w 246230"/>
                <a:gd name="connsiteY24" fmla="*/ 675 h 47627"/>
                <a:gd name="connsiteX25" fmla="*/ 89890 w 246230"/>
                <a:gd name="connsiteY25" fmla="*/ 675 h 47627"/>
                <a:gd name="connsiteX26" fmla="*/ 89890 w 246230"/>
                <a:gd name="connsiteY26" fmla="*/ 47023 h 47627"/>
                <a:gd name="connsiteX27" fmla="*/ 86374 w 246230"/>
                <a:gd name="connsiteY27" fmla="*/ 47023 h 47627"/>
                <a:gd name="connsiteX28" fmla="*/ 43365 w 246230"/>
                <a:gd name="connsiteY28" fmla="*/ 675 h 47627"/>
                <a:gd name="connsiteX29" fmla="*/ 63751 w 246230"/>
                <a:gd name="connsiteY29" fmla="*/ 675 h 47627"/>
                <a:gd name="connsiteX30" fmla="*/ 78987 w 246230"/>
                <a:gd name="connsiteY30" fmla="*/ 15130 h 47627"/>
                <a:gd name="connsiteX31" fmla="*/ 63964 w 246230"/>
                <a:gd name="connsiteY31" fmla="*/ 29301 h 47627"/>
                <a:gd name="connsiteX32" fmla="*/ 80337 w 246230"/>
                <a:gd name="connsiteY32" fmla="*/ 47023 h 47627"/>
                <a:gd name="connsiteX33" fmla="*/ 75649 w 246230"/>
                <a:gd name="connsiteY33" fmla="*/ 47023 h 47627"/>
                <a:gd name="connsiteX34" fmla="*/ 59596 w 246230"/>
                <a:gd name="connsiteY34" fmla="*/ 29478 h 47627"/>
                <a:gd name="connsiteX35" fmla="*/ 46952 w 246230"/>
                <a:gd name="connsiteY35" fmla="*/ 29478 h 47627"/>
                <a:gd name="connsiteX36" fmla="*/ 46952 w 246230"/>
                <a:gd name="connsiteY36" fmla="*/ 47023 h 47627"/>
                <a:gd name="connsiteX37" fmla="*/ 43365 w 246230"/>
                <a:gd name="connsiteY37" fmla="*/ 47023 h 47627"/>
                <a:gd name="connsiteX38" fmla="*/ 0 w 246230"/>
                <a:gd name="connsiteY38" fmla="*/ 675 h 47627"/>
                <a:gd name="connsiteX39" fmla="*/ 20315 w 246230"/>
                <a:gd name="connsiteY39" fmla="*/ 675 h 47627"/>
                <a:gd name="connsiteX40" fmla="*/ 20315 w 246230"/>
                <a:gd name="connsiteY40" fmla="*/ 31006 h 47627"/>
                <a:gd name="connsiteX41" fmla="*/ 3587 w 246230"/>
                <a:gd name="connsiteY41" fmla="*/ 31006 h 47627"/>
                <a:gd name="connsiteX42" fmla="*/ 3587 w 246230"/>
                <a:gd name="connsiteY42" fmla="*/ 47023 h 47627"/>
                <a:gd name="connsiteX43" fmla="*/ 0 w 246230"/>
                <a:gd name="connsiteY43" fmla="*/ 47023 h 47627"/>
                <a:gd name="connsiteX44" fmla="*/ 121428 w 246230"/>
                <a:gd name="connsiteY44" fmla="*/ 142 h 47627"/>
                <a:gd name="connsiteX45" fmla="*/ 138334 w 246230"/>
                <a:gd name="connsiteY45" fmla="*/ 7103 h 47627"/>
                <a:gd name="connsiteX46" fmla="*/ 135883 w 246230"/>
                <a:gd name="connsiteY46" fmla="*/ 9235 h 47627"/>
                <a:gd name="connsiteX47" fmla="*/ 121428 w 246230"/>
                <a:gd name="connsiteY47" fmla="*/ 3339 h 47627"/>
                <a:gd name="connsiteX48" fmla="*/ 101042 w 246230"/>
                <a:gd name="connsiteY48" fmla="*/ 24009 h 47627"/>
                <a:gd name="connsiteX49" fmla="*/ 121428 w 246230"/>
                <a:gd name="connsiteY49" fmla="*/ 44288 h 47627"/>
                <a:gd name="connsiteX50" fmla="*/ 135919 w 246230"/>
                <a:gd name="connsiteY50" fmla="*/ 38393 h 47627"/>
                <a:gd name="connsiteX51" fmla="*/ 138334 w 246230"/>
                <a:gd name="connsiteY51" fmla="*/ 40595 h 47627"/>
                <a:gd name="connsiteX52" fmla="*/ 121428 w 246230"/>
                <a:gd name="connsiteY52" fmla="*/ 47556 h 47627"/>
                <a:gd name="connsiteX53" fmla="*/ 97596 w 246230"/>
                <a:gd name="connsiteY53" fmla="*/ 24116 h 47627"/>
                <a:gd name="connsiteX54" fmla="*/ 121428 w 246230"/>
                <a:gd name="connsiteY54" fmla="*/ 142 h 47627"/>
                <a:gd name="connsiteX55" fmla="*/ 228757 w 246230"/>
                <a:gd name="connsiteY55" fmla="*/ 0 h 47627"/>
                <a:gd name="connsiteX56" fmla="*/ 245698 w 246230"/>
                <a:gd name="connsiteY56" fmla="*/ 6961 h 47627"/>
                <a:gd name="connsiteX57" fmla="*/ 243637 w 246230"/>
                <a:gd name="connsiteY57" fmla="*/ 9199 h 47627"/>
                <a:gd name="connsiteX58" fmla="*/ 228721 w 246230"/>
                <a:gd name="connsiteY58" fmla="*/ 3232 h 47627"/>
                <a:gd name="connsiteX59" fmla="*/ 208264 w 246230"/>
                <a:gd name="connsiteY59" fmla="*/ 23902 h 47627"/>
                <a:gd name="connsiteX60" fmla="*/ 228721 w 246230"/>
                <a:gd name="connsiteY60" fmla="*/ 44218 h 47627"/>
                <a:gd name="connsiteX61" fmla="*/ 242821 w 246230"/>
                <a:gd name="connsiteY61" fmla="*/ 38855 h 47627"/>
                <a:gd name="connsiteX62" fmla="*/ 242821 w 246230"/>
                <a:gd name="connsiteY62" fmla="*/ 25856 h 47627"/>
                <a:gd name="connsiteX63" fmla="*/ 226696 w 246230"/>
                <a:gd name="connsiteY63" fmla="*/ 25856 h 47627"/>
                <a:gd name="connsiteX64" fmla="*/ 226696 w 246230"/>
                <a:gd name="connsiteY64" fmla="*/ 22731 h 47627"/>
                <a:gd name="connsiteX65" fmla="*/ 246230 w 246230"/>
                <a:gd name="connsiteY65" fmla="*/ 22731 h 47627"/>
                <a:gd name="connsiteX66" fmla="*/ 246230 w 246230"/>
                <a:gd name="connsiteY66" fmla="*/ 40133 h 47627"/>
                <a:gd name="connsiteX67" fmla="*/ 228757 w 246230"/>
                <a:gd name="connsiteY67" fmla="*/ 47627 h 47627"/>
                <a:gd name="connsiteX68" fmla="*/ 204855 w 246230"/>
                <a:gd name="connsiteY68" fmla="*/ 23974 h 47627"/>
                <a:gd name="connsiteX69" fmla="*/ 228757 w 246230"/>
                <a:gd name="connsiteY69" fmla="*/ 0 h 47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46230" h="47627">
                  <a:moveTo>
                    <a:pt x="46916" y="4014"/>
                  </a:moveTo>
                  <a:lnTo>
                    <a:pt x="46916" y="26105"/>
                  </a:lnTo>
                  <a:lnTo>
                    <a:pt x="46952" y="26105"/>
                  </a:lnTo>
                  <a:lnTo>
                    <a:pt x="63360" y="26105"/>
                  </a:lnTo>
                  <a:cubicBezTo>
                    <a:pt x="71458" y="26105"/>
                    <a:pt x="75010" y="21523"/>
                    <a:pt x="75080" y="15060"/>
                  </a:cubicBezTo>
                  <a:cubicBezTo>
                    <a:pt x="75151" y="9625"/>
                    <a:pt x="71422" y="4014"/>
                    <a:pt x="63751" y="4014"/>
                  </a:cubicBezTo>
                  <a:close/>
                  <a:moveTo>
                    <a:pt x="3587" y="3978"/>
                  </a:moveTo>
                  <a:lnTo>
                    <a:pt x="3587" y="27738"/>
                  </a:lnTo>
                  <a:lnTo>
                    <a:pt x="20350" y="27738"/>
                  </a:lnTo>
                  <a:cubicBezTo>
                    <a:pt x="35799" y="27738"/>
                    <a:pt x="35799" y="3978"/>
                    <a:pt x="20350" y="3978"/>
                  </a:cubicBezTo>
                  <a:close/>
                  <a:moveTo>
                    <a:pt x="160602" y="675"/>
                  </a:moveTo>
                  <a:lnTo>
                    <a:pt x="162129" y="675"/>
                  </a:lnTo>
                  <a:lnTo>
                    <a:pt x="193312" y="39033"/>
                  </a:lnTo>
                  <a:lnTo>
                    <a:pt x="193312" y="675"/>
                  </a:lnTo>
                  <a:lnTo>
                    <a:pt x="196828" y="675"/>
                  </a:lnTo>
                  <a:lnTo>
                    <a:pt x="196828" y="47023"/>
                  </a:lnTo>
                  <a:lnTo>
                    <a:pt x="195443" y="47023"/>
                  </a:lnTo>
                  <a:lnTo>
                    <a:pt x="164189" y="8737"/>
                  </a:lnTo>
                  <a:lnTo>
                    <a:pt x="164189" y="47023"/>
                  </a:lnTo>
                  <a:lnTo>
                    <a:pt x="160602" y="47023"/>
                  </a:lnTo>
                  <a:close/>
                  <a:moveTo>
                    <a:pt x="146821" y="675"/>
                  </a:moveTo>
                  <a:lnTo>
                    <a:pt x="150337" y="675"/>
                  </a:lnTo>
                  <a:lnTo>
                    <a:pt x="150337" y="47023"/>
                  </a:lnTo>
                  <a:lnTo>
                    <a:pt x="146821" y="47023"/>
                  </a:lnTo>
                  <a:close/>
                  <a:moveTo>
                    <a:pt x="86374" y="675"/>
                  </a:moveTo>
                  <a:lnTo>
                    <a:pt x="89890" y="675"/>
                  </a:lnTo>
                  <a:lnTo>
                    <a:pt x="89890" y="47023"/>
                  </a:lnTo>
                  <a:lnTo>
                    <a:pt x="86374" y="47023"/>
                  </a:lnTo>
                  <a:close/>
                  <a:moveTo>
                    <a:pt x="43365" y="675"/>
                  </a:moveTo>
                  <a:cubicBezTo>
                    <a:pt x="50184" y="675"/>
                    <a:pt x="56932" y="675"/>
                    <a:pt x="63751" y="675"/>
                  </a:cubicBezTo>
                  <a:cubicBezTo>
                    <a:pt x="73801" y="675"/>
                    <a:pt x="78915" y="7885"/>
                    <a:pt x="78987" y="15130"/>
                  </a:cubicBezTo>
                  <a:cubicBezTo>
                    <a:pt x="79058" y="22695"/>
                    <a:pt x="74086" y="29301"/>
                    <a:pt x="63964" y="29301"/>
                  </a:cubicBezTo>
                  <a:lnTo>
                    <a:pt x="80337" y="47023"/>
                  </a:lnTo>
                  <a:lnTo>
                    <a:pt x="75649" y="47023"/>
                  </a:lnTo>
                  <a:lnTo>
                    <a:pt x="59596" y="29478"/>
                  </a:lnTo>
                  <a:lnTo>
                    <a:pt x="46952" y="29478"/>
                  </a:lnTo>
                  <a:lnTo>
                    <a:pt x="46952" y="47023"/>
                  </a:lnTo>
                  <a:lnTo>
                    <a:pt x="43365" y="47023"/>
                  </a:lnTo>
                  <a:close/>
                  <a:moveTo>
                    <a:pt x="0" y="675"/>
                  </a:moveTo>
                  <a:cubicBezTo>
                    <a:pt x="6748" y="675"/>
                    <a:pt x="13567" y="675"/>
                    <a:pt x="20315" y="675"/>
                  </a:cubicBezTo>
                  <a:cubicBezTo>
                    <a:pt x="40452" y="675"/>
                    <a:pt x="40452" y="31006"/>
                    <a:pt x="20315" y="31006"/>
                  </a:cubicBezTo>
                  <a:lnTo>
                    <a:pt x="3587" y="31006"/>
                  </a:lnTo>
                  <a:lnTo>
                    <a:pt x="3587" y="47023"/>
                  </a:lnTo>
                  <a:lnTo>
                    <a:pt x="0" y="47023"/>
                  </a:lnTo>
                  <a:close/>
                  <a:moveTo>
                    <a:pt x="121428" y="142"/>
                  </a:moveTo>
                  <a:cubicBezTo>
                    <a:pt x="127537" y="142"/>
                    <a:pt x="133681" y="2451"/>
                    <a:pt x="138334" y="7103"/>
                  </a:cubicBezTo>
                  <a:lnTo>
                    <a:pt x="135883" y="9235"/>
                  </a:lnTo>
                  <a:cubicBezTo>
                    <a:pt x="131905" y="5257"/>
                    <a:pt x="126684" y="3339"/>
                    <a:pt x="121428" y="3339"/>
                  </a:cubicBezTo>
                  <a:cubicBezTo>
                    <a:pt x="107932" y="3339"/>
                    <a:pt x="100971" y="12892"/>
                    <a:pt x="101042" y="24009"/>
                  </a:cubicBezTo>
                  <a:cubicBezTo>
                    <a:pt x="101184" y="34877"/>
                    <a:pt x="108074" y="44288"/>
                    <a:pt x="121428" y="44288"/>
                  </a:cubicBezTo>
                  <a:cubicBezTo>
                    <a:pt x="126649" y="44288"/>
                    <a:pt x="131976" y="42300"/>
                    <a:pt x="135919" y="38393"/>
                  </a:cubicBezTo>
                  <a:lnTo>
                    <a:pt x="138334" y="40595"/>
                  </a:lnTo>
                  <a:cubicBezTo>
                    <a:pt x="133681" y="45248"/>
                    <a:pt x="127537" y="47556"/>
                    <a:pt x="121428" y="47556"/>
                  </a:cubicBezTo>
                  <a:cubicBezTo>
                    <a:pt x="105801" y="47556"/>
                    <a:pt x="97668" y="36617"/>
                    <a:pt x="97596" y="24116"/>
                  </a:cubicBezTo>
                  <a:cubicBezTo>
                    <a:pt x="97455" y="11721"/>
                    <a:pt x="105553" y="142"/>
                    <a:pt x="121428" y="142"/>
                  </a:cubicBezTo>
                  <a:close/>
                  <a:moveTo>
                    <a:pt x="228757" y="0"/>
                  </a:moveTo>
                  <a:cubicBezTo>
                    <a:pt x="234865" y="0"/>
                    <a:pt x="241009" y="2309"/>
                    <a:pt x="245698" y="6961"/>
                  </a:cubicBezTo>
                  <a:lnTo>
                    <a:pt x="243637" y="9199"/>
                  </a:lnTo>
                  <a:cubicBezTo>
                    <a:pt x="239589" y="5221"/>
                    <a:pt x="233977" y="3232"/>
                    <a:pt x="228721" y="3232"/>
                  </a:cubicBezTo>
                  <a:cubicBezTo>
                    <a:pt x="215154" y="3232"/>
                    <a:pt x="208193" y="13176"/>
                    <a:pt x="208264" y="23902"/>
                  </a:cubicBezTo>
                  <a:cubicBezTo>
                    <a:pt x="208264" y="34842"/>
                    <a:pt x="215225" y="44218"/>
                    <a:pt x="228721" y="44218"/>
                  </a:cubicBezTo>
                  <a:cubicBezTo>
                    <a:pt x="233693" y="44218"/>
                    <a:pt x="238843" y="42513"/>
                    <a:pt x="242821" y="38855"/>
                  </a:cubicBezTo>
                  <a:lnTo>
                    <a:pt x="242821" y="25856"/>
                  </a:lnTo>
                  <a:lnTo>
                    <a:pt x="226696" y="25856"/>
                  </a:lnTo>
                  <a:lnTo>
                    <a:pt x="226696" y="22731"/>
                  </a:lnTo>
                  <a:lnTo>
                    <a:pt x="246230" y="22731"/>
                  </a:lnTo>
                  <a:lnTo>
                    <a:pt x="246230" y="40133"/>
                  </a:lnTo>
                  <a:cubicBezTo>
                    <a:pt x="241400" y="44964"/>
                    <a:pt x="235646" y="47627"/>
                    <a:pt x="228757" y="47627"/>
                  </a:cubicBezTo>
                  <a:cubicBezTo>
                    <a:pt x="212988" y="47627"/>
                    <a:pt x="204855" y="36617"/>
                    <a:pt x="204855" y="23974"/>
                  </a:cubicBezTo>
                  <a:cubicBezTo>
                    <a:pt x="204783" y="9483"/>
                    <a:pt x="214657" y="0"/>
                    <a:pt x="228757" y="0"/>
                  </a:cubicBez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7" name="One">
              <a:extLst>
                <a:ext uri="{FF2B5EF4-FFF2-40B4-BE49-F238E27FC236}">
                  <a16:creationId xmlns:a16="http://schemas.microsoft.com/office/drawing/2014/main" id="{76C7B306-B971-32B9-4301-F0F887CADC00}"/>
                </a:ext>
              </a:extLst>
            </p:cNvPr>
            <p:cNvSpPr>
              <a:spLocks/>
            </p:cNvSpPr>
            <p:nvPr/>
          </p:nvSpPr>
          <p:spPr>
            <a:xfrm>
              <a:off x="380295" y="5040526"/>
              <a:ext cx="135847" cy="48337"/>
            </a:xfrm>
            <a:custGeom>
              <a:avLst/>
              <a:gdLst>
                <a:gd name="connsiteX0" fmla="*/ 23831 w 135847"/>
                <a:gd name="connsiteY0" fmla="*/ 7956 h 48337"/>
                <a:gd name="connsiteX1" fmla="*/ 8595 w 135847"/>
                <a:gd name="connsiteY1" fmla="*/ 24577 h 48337"/>
                <a:gd name="connsiteX2" fmla="*/ 23831 w 135847"/>
                <a:gd name="connsiteY2" fmla="*/ 40347 h 48337"/>
                <a:gd name="connsiteX3" fmla="*/ 38996 w 135847"/>
                <a:gd name="connsiteY3" fmla="*/ 24507 h 48337"/>
                <a:gd name="connsiteX4" fmla="*/ 23831 w 135847"/>
                <a:gd name="connsiteY4" fmla="*/ 7956 h 48337"/>
                <a:gd name="connsiteX5" fmla="*/ 101148 w 135847"/>
                <a:gd name="connsiteY5" fmla="*/ 923 h 48337"/>
                <a:gd name="connsiteX6" fmla="*/ 135847 w 135847"/>
                <a:gd name="connsiteY6" fmla="*/ 923 h 48337"/>
                <a:gd name="connsiteX7" fmla="*/ 135847 w 135847"/>
                <a:gd name="connsiteY7" fmla="*/ 9412 h 48337"/>
                <a:gd name="connsiteX8" fmla="*/ 109814 w 135847"/>
                <a:gd name="connsiteY8" fmla="*/ 9412 h 48337"/>
                <a:gd name="connsiteX9" fmla="*/ 109814 w 135847"/>
                <a:gd name="connsiteY9" fmla="*/ 20066 h 48337"/>
                <a:gd name="connsiteX10" fmla="*/ 134924 w 135847"/>
                <a:gd name="connsiteY10" fmla="*/ 20066 h 48337"/>
                <a:gd name="connsiteX11" fmla="*/ 134924 w 135847"/>
                <a:gd name="connsiteY11" fmla="*/ 28199 h 48337"/>
                <a:gd name="connsiteX12" fmla="*/ 109814 w 135847"/>
                <a:gd name="connsiteY12" fmla="*/ 28199 h 48337"/>
                <a:gd name="connsiteX13" fmla="*/ 109814 w 135847"/>
                <a:gd name="connsiteY13" fmla="*/ 38677 h 48337"/>
                <a:gd name="connsiteX14" fmla="*/ 135847 w 135847"/>
                <a:gd name="connsiteY14" fmla="*/ 38677 h 48337"/>
                <a:gd name="connsiteX15" fmla="*/ 135847 w 135847"/>
                <a:gd name="connsiteY15" fmla="*/ 47307 h 48337"/>
                <a:gd name="connsiteX16" fmla="*/ 101148 w 135847"/>
                <a:gd name="connsiteY16" fmla="*/ 47307 h 48337"/>
                <a:gd name="connsiteX17" fmla="*/ 101148 w 135847"/>
                <a:gd name="connsiteY17" fmla="*/ 923 h 48337"/>
                <a:gd name="connsiteX18" fmla="*/ 84526 w 135847"/>
                <a:gd name="connsiteY18" fmla="*/ 852 h 48337"/>
                <a:gd name="connsiteX19" fmla="*/ 93227 w 135847"/>
                <a:gd name="connsiteY19" fmla="*/ 852 h 48337"/>
                <a:gd name="connsiteX20" fmla="*/ 93227 w 135847"/>
                <a:gd name="connsiteY20" fmla="*/ 47272 h 48337"/>
                <a:gd name="connsiteX21" fmla="*/ 87793 w 135847"/>
                <a:gd name="connsiteY21" fmla="*/ 47272 h 48337"/>
                <a:gd name="connsiteX22" fmla="*/ 87793 w 135847"/>
                <a:gd name="connsiteY22" fmla="*/ 47343 h 48337"/>
                <a:gd name="connsiteX23" fmla="*/ 63430 w 135847"/>
                <a:gd name="connsiteY23" fmla="*/ 16017 h 48337"/>
                <a:gd name="connsiteX24" fmla="*/ 63430 w 135847"/>
                <a:gd name="connsiteY24" fmla="*/ 47272 h 48337"/>
                <a:gd name="connsiteX25" fmla="*/ 54693 w 135847"/>
                <a:gd name="connsiteY25" fmla="*/ 47272 h 48337"/>
                <a:gd name="connsiteX26" fmla="*/ 54693 w 135847"/>
                <a:gd name="connsiteY26" fmla="*/ 924 h 48337"/>
                <a:gd name="connsiteX27" fmla="*/ 61796 w 135847"/>
                <a:gd name="connsiteY27" fmla="*/ 924 h 48337"/>
                <a:gd name="connsiteX28" fmla="*/ 84526 w 135847"/>
                <a:gd name="connsiteY28" fmla="*/ 29656 h 48337"/>
                <a:gd name="connsiteX29" fmla="*/ 23831 w 135847"/>
                <a:gd name="connsiteY29" fmla="*/ 0 h 48337"/>
                <a:gd name="connsiteX30" fmla="*/ 47626 w 135847"/>
                <a:gd name="connsiteY30" fmla="*/ 24364 h 48337"/>
                <a:gd name="connsiteX31" fmla="*/ 23831 w 135847"/>
                <a:gd name="connsiteY31" fmla="*/ 48337 h 48337"/>
                <a:gd name="connsiteX32" fmla="*/ 0 w 135847"/>
                <a:gd name="connsiteY32" fmla="*/ 24435 h 48337"/>
                <a:gd name="connsiteX33" fmla="*/ 23831 w 135847"/>
                <a:gd name="connsiteY33" fmla="*/ 0 h 48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47" h="48337">
                  <a:moveTo>
                    <a:pt x="23831" y="7956"/>
                  </a:moveTo>
                  <a:cubicBezTo>
                    <a:pt x="12892" y="7956"/>
                    <a:pt x="8417" y="16764"/>
                    <a:pt x="8595" y="24577"/>
                  </a:cubicBezTo>
                  <a:cubicBezTo>
                    <a:pt x="8808" y="32178"/>
                    <a:pt x="12892" y="40347"/>
                    <a:pt x="23831" y="40347"/>
                  </a:cubicBezTo>
                  <a:cubicBezTo>
                    <a:pt x="34770" y="40347"/>
                    <a:pt x="38854" y="32142"/>
                    <a:pt x="38996" y="24507"/>
                  </a:cubicBezTo>
                  <a:cubicBezTo>
                    <a:pt x="39138" y="16693"/>
                    <a:pt x="34770" y="7956"/>
                    <a:pt x="23831" y="7956"/>
                  </a:cubicBezTo>
                  <a:close/>
                  <a:moveTo>
                    <a:pt x="101148" y="923"/>
                  </a:moveTo>
                  <a:lnTo>
                    <a:pt x="135847" y="923"/>
                  </a:lnTo>
                  <a:lnTo>
                    <a:pt x="135847" y="9412"/>
                  </a:lnTo>
                  <a:lnTo>
                    <a:pt x="109814" y="9412"/>
                  </a:lnTo>
                  <a:lnTo>
                    <a:pt x="109814" y="20066"/>
                  </a:lnTo>
                  <a:lnTo>
                    <a:pt x="134924" y="20066"/>
                  </a:lnTo>
                  <a:lnTo>
                    <a:pt x="134924" y="28199"/>
                  </a:lnTo>
                  <a:lnTo>
                    <a:pt x="109814" y="28199"/>
                  </a:lnTo>
                  <a:lnTo>
                    <a:pt x="109814" y="38677"/>
                  </a:lnTo>
                  <a:lnTo>
                    <a:pt x="135847" y="38677"/>
                  </a:lnTo>
                  <a:lnTo>
                    <a:pt x="135847" y="47307"/>
                  </a:lnTo>
                  <a:lnTo>
                    <a:pt x="101148" y="47307"/>
                  </a:lnTo>
                  <a:cubicBezTo>
                    <a:pt x="101148" y="31858"/>
                    <a:pt x="101148" y="16372"/>
                    <a:pt x="101148" y="923"/>
                  </a:cubicBezTo>
                  <a:close/>
                  <a:moveTo>
                    <a:pt x="84526" y="852"/>
                  </a:moveTo>
                  <a:lnTo>
                    <a:pt x="93227" y="852"/>
                  </a:lnTo>
                  <a:lnTo>
                    <a:pt x="93227" y="47272"/>
                  </a:lnTo>
                  <a:lnTo>
                    <a:pt x="87793" y="47272"/>
                  </a:lnTo>
                  <a:lnTo>
                    <a:pt x="87793" y="47343"/>
                  </a:lnTo>
                  <a:lnTo>
                    <a:pt x="63430" y="16017"/>
                  </a:lnTo>
                  <a:lnTo>
                    <a:pt x="63430" y="47272"/>
                  </a:lnTo>
                  <a:lnTo>
                    <a:pt x="54693" y="47272"/>
                  </a:lnTo>
                  <a:lnTo>
                    <a:pt x="54693" y="924"/>
                  </a:lnTo>
                  <a:lnTo>
                    <a:pt x="61796" y="924"/>
                  </a:lnTo>
                  <a:lnTo>
                    <a:pt x="84526" y="29656"/>
                  </a:lnTo>
                  <a:close/>
                  <a:moveTo>
                    <a:pt x="23831" y="0"/>
                  </a:moveTo>
                  <a:cubicBezTo>
                    <a:pt x="39813" y="0"/>
                    <a:pt x="47768" y="12253"/>
                    <a:pt x="47626" y="24364"/>
                  </a:cubicBezTo>
                  <a:cubicBezTo>
                    <a:pt x="47484" y="36369"/>
                    <a:pt x="40132" y="48337"/>
                    <a:pt x="23831" y="48337"/>
                  </a:cubicBezTo>
                  <a:cubicBezTo>
                    <a:pt x="7529" y="48337"/>
                    <a:pt x="0" y="36617"/>
                    <a:pt x="0" y="24435"/>
                  </a:cubicBezTo>
                  <a:cubicBezTo>
                    <a:pt x="0" y="12253"/>
                    <a:pt x="7813" y="0"/>
                    <a:pt x="23831" y="0"/>
                  </a:cubicBezTo>
                  <a:close/>
                </a:path>
              </a:pathLst>
            </a:custGeom>
            <a:solidFill>
              <a:srgbClr val="00A099"/>
            </a:solidFill>
            <a:ln w="438" cap="flat">
              <a:noFill/>
              <a:prstDash val="solid"/>
              <a:miter/>
            </a:ln>
          </p:spPr>
          <p:txBody>
            <a:bodyPr wrap="square" rtlCol="0" anchor="ctr">
              <a:noAutofit/>
            </a:bodyPr>
            <a:lstStyle/>
            <a:p>
              <a:endParaRPr lang="en-US" sz="1013" b="0" i="0">
                <a:latin typeface="Nexa Book" pitchFamily="2" charset="77"/>
              </a:endParaRPr>
            </a:p>
          </p:txBody>
        </p:sp>
        <p:sp>
          <p:nvSpPr>
            <p:cNvPr id="75" name="TM">
              <a:extLst>
                <a:ext uri="{FF2B5EF4-FFF2-40B4-BE49-F238E27FC236}">
                  <a16:creationId xmlns:a16="http://schemas.microsoft.com/office/drawing/2014/main" id="{EAE3B7E6-F36A-A0DB-94BA-E8CFEE1AF9E6}"/>
                </a:ext>
              </a:extLst>
            </p:cNvPr>
            <p:cNvSpPr>
              <a:spLocks/>
            </p:cNvSpPr>
            <p:nvPr/>
          </p:nvSpPr>
          <p:spPr>
            <a:xfrm>
              <a:off x="517206" y="5033991"/>
              <a:ext cx="29762" cy="15343"/>
            </a:xfrm>
            <a:custGeom>
              <a:avLst/>
              <a:gdLst>
                <a:gd name="connsiteX0" fmla="*/ 13922 w 29762"/>
                <a:gd name="connsiteY0" fmla="*/ 0 h 15343"/>
                <a:gd name="connsiteX1" fmla="*/ 17473 w 29762"/>
                <a:gd name="connsiteY1" fmla="*/ 0 h 15343"/>
                <a:gd name="connsiteX2" fmla="*/ 21735 w 29762"/>
                <a:gd name="connsiteY2" fmla="*/ 12218 h 15343"/>
                <a:gd name="connsiteX3" fmla="*/ 21807 w 29762"/>
                <a:gd name="connsiteY3" fmla="*/ 12218 h 15343"/>
                <a:gd name="connsiteX4" fmla="*/ 26211 w 29762"/>
                <a:gd name="connsiteY4" fmla="*/ 0 h 15343"/>
                <a:gd name="connsiteX5" fmla="*/ 29762 w 29762"/>
                <a:gd name="connsiteY5" fmla="*/ 0 h 15343"/>
                <a:gd name="connsiteX6" fmla="*/ 29762 w 29762"/>
                <a:gd name="connsiteY6" fmla="*/ 15343 h 15343"/>
                <a:gd name="connsiteX7" fmla="*/ 27347 w 29762"/>
                <a:gd name="connsiteY7" fmla="*/ 15343 h 15343"/>
                <a:gd name="connsiteX8" fmla="*/ 27347 w 29762"/>
                <a:gd name="connsiteY8" fmla="*/ 7743 h 15343"/>
                <a:gd name="connsiteX9" fmla="*/ 27418 w 29762"/>
                <a:gd name="connsiteY9" fmla="*/ 4759 h 15343"/>
                <a:gd name="connsiteX10" fmla="*/ 27525 w 29762"/>
                <a:gd name="connsiteY10" fmla="*/ 2522 h 15343"/>
                <a:gd name="connsiteX11" fmla="*/ 27453 w 29762"/>
                <a:gd name="connsiteY11" fmla="*/ 2522 h 15343"/>
                <a:gd name="connsiteX12" fmla="*/ 22836 w 29762"/>
                <a:gd name="connsiteY12" fmla="*/ 15308 h 15343"/>
                <a:gd name="connsiteX13" fmla="*/ 20528 w 29762"/>
                <a:gd name="connsiteY13" fmla="*/ 15308 h 15343"/>
                <a:gd name="connsiteX14" fmla="*/ 20528 w 29762"/>
                <a:gd name="connsiteY14" fmla="*/ 15343 h 15343"/>
                <a:gd name="connsiteX15" fmla="*/ 16089 w 29762"/>
                <a:gd name="connsiteY15" fmla="*/ 2522 h 15343"/>
                <a:gd name="connsiteX16" fmla="*/ 16017 w 29762"/>
                <a:gd name="connsiteY16" fmla="*/ 2522 h 15343"/>
                <a:gd name="connsiteX17" fmla="*/ 16195 w 29762"/>
                <a:gd name="connsiteY17" fmla="*/ 7885 h 15343"/>
                <a:gd name="connsiteX18" fmla="*/ 16195 w 29762"/>
                <a:gd name="connsiteY18" fmla="*/ 15343 h 15343"/>
                <a:gd name="connsiteX19" fmla="*/ 13922 w 29762"/>
                <a:gd name="connsiteY19" fmla="*/ 15343 h 15343"/>
                <a:gd name="connsiteX20" fmla="*/ 0 w 29762"/>
                <a:gd name="connsiteY20" fmla="*/ 0 h 15343"/>
                <a:gd name="connsiteX21" fmla="*/ 11543 w 29762"/>
                <a:gd name="connsiteY21" fmla="*/ 0 h 15343"/>
                <a:gd name="connsiteX22" fmla="*/ 11543 w 29762"/>
                <a:gd name="connsiteY22" fmla="*/ 2167 h 15343"/>
                <a:gd name="connsiteX23" fmla="*/ 7032 w 29762"/>
                <a:gd name="connsiteY23" fmla="*/ 2167 h 15343"/>
                <a:gd name="connsiteX24" fmla="*/ 7032 w 29762"/>
                <a:gd name="connsiteY24" fmla="*/ 15343 h 15343"/>
                <a:gd name="connsiteX25" fmla="*/ 4511 w 29762"/>
                <a:gd name="connsiteY25" fmla="*/ 15343 h 15343"/>
                <a:gd name="connsiteX26" fmla="*/ 4511 w 29762"/>
                <a:gd name="connsiteY26" fmla="*/ 2167 h 15343"/>
                <a:gd name="connsiteX27" fmla="*/ 0 w 29762"/>
                <a:gd name="connsiteY27" fmla="*/ 2167 h 1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762" h="15343">
                  <a:moveTo>
                    <a:pt x="13922" y="0"/>
                  </a:moveTo>
                  <a:lnTo>
                    <a:pt x="17473" y="0"/>
                  </a:lnTo>
                  <a:lnTo>
                    <a:pt x="21735" y="12218"/>
                  </a:lnTo>
                  <a:lnTo>
                    <a:pt x="21807" y="12218"/>
                  </a:lnTo>
                  <a:lnTo>
                    <a:pt x="26211" y="0"/>
                  </a:lnTo>
                  <a:lnTo>
                    <a:pt x="29762" y="0"/>
                  </a:lnTo>
                  <a:lnTo>
                    <a:pt x="29762" y="15343"/>
                  </a:lnTo>
                  <a:lnTo>
                    <a:pt x="27347" y="15343"/>
                  </a:lnTo>
                  <a:lnTo>
                    <a:pt x="27347" y="7743"/>
                  </a:lnTo>
                  <a:cubicBezTo>
                    <a:pt x="27347" y="6997"/>
                    <a:pt x="27382" y="6003"/>
                    <a:pt x="27418" y="4759"/>
                  </a:cubicBezTo>
                  <a:cubicBezTo>
                    <a:pt x="27453" y="3552"/>
                    <a:pt x="27489" y="2806"/>
                    <a:pt x="27525" y="2522"/>
                  </a:cubicBezTo>
                  <a:lnTo>
                    <a:pt x="27453" y="2522"/>
                  </a:lnTo>
                  <a:lnTo>
                    <a:pt x="22836" y="15308"/>
                  </a:lnTo>
                  <a:lnTo>
                    <a:pt x="20528" y="15308"/>
                  </a:lnTo>
                  <a:lnTo>
                    <a:pt x="20528" y="15343"/>
                  </a:lnTo>
                  <a:lnTo>
                    <a:pt x="16089" y="2522"/>
                  </a:lnTo>
                  <a:lnTo>
                    <a:pt x="16017" y="2522"/>
                  </a:lnTo>
                  <a:cubicBezTo>
                    <a:pt x="16124" y="4440"/>
                    <a:pt x="16195" y="6216"/>
                    <a:pt x="16195" y="7885"/>
                  </a:cubicBezTo>
                  <a:lnTo>
                    <a:pt x="16195" y="15343"/>
                  </a:lnTo>
                  <a:lnTo>
                    <a:pt x="13922" y="15343"/>
                  </a:lnTo>
                  <a:close/>
                  <a:moveTo>
                    <a:pt x="0" y="0"/>
                  </a:moveTo>
                  <a:lnTo>
                    <a:pt x="11543" y="0"/>
                  </a:lnTo>
                  <a:lnTo>
                    <a:pt x="11543" y="2167"/>
                  </a:lnTo>
                  <a:lnTo>
                    <a:pt x="7032" y="2167"/>
                  </a:lnTo>
                  <a:lnTo>
                    <a:pt x="7032" y="15343"/>
                  </a:lnTo>
                  <a:lnTo>
                    <a:pt x="4511" y="15343"/>
                  </a:lnTo>
                  <a:lnTo>
                    <a:pt x="4511" y="2167"/>
                  </a:lnTo>
                  <a:lnTo>
                    <a:pt x="0" y="2167"/>
                  </a:lnTo>
                  <a:close/>
                </a:path>
              </a:pathLst>
            </a:custGeom>
            <a:solidFill>
              <a:srgbClr val="575756"/>
            </a:solidFill>
            <a:ln w="438" cap="flat">
              <a:noFill/>
              <a:prstDash val="solid"/>
              <a:miter/>
            </a:ln>
          </p:spPr>
          <p:txBody>
            <a:bodyPr wrap="square" rtlCol="0" anchor="ctr">
              <a:noAutofit/>
            </a:bodyPr>
            <a:lstStyle/>
            <a:p>
              <a:endParaRPr lang="en-US" sz="1013" b="0" i="0">
                <a:latin typeface="Nexa Book" pitchFamily="2" charset="77"/>
              </a:endParaRPr>
            </a:p>
          </p:txBody>
        </p:sp>
      </p:grpSp>
      <p:grpSp>
        <p:nvGrpSpPr>
          <p:cNvPr id="74" name="PricingOne Logo">
            <a:extLst>
              <a:ext uri="{FF2B5EF4-FFF2-40B4-BE49-F238E27FC236}">
                <a16:creationId xmlns:a16="http://schemas.microsoft.com/office/drawing/2014/main" id="{122262AD-9CAC-B23B-0078-C95F31FBAE66}"/>
              </a:ext>
            </a:extLst>
          </p:cNvPr>
          <p:cNvGrpSpPr>
            <a:grpSpLocks noChangeAspect="1"/>
          </p:cNvGrpSpPr>
          <p:nvPr/>
        </p:nvGrpSpPr>
        <p:grpSpPr>
          <a:xfrm>
            <a:off x="0" y="0"/>
            <a:ext cx="478680" cy="771524"/>
            <a:chOff x="-1" y="-9332"/>
            <a:chExt cx="469048" cy="756000"/>
          </a:xfrm>
        </p:grpSpPr>
        <p:sp>
          <p:nvSpPr>
            <p:cNvPr id="52" name="Cube">
              <a:extLst>
                <a:ext uri="{FF2B5EF4-FFF2-40B4-BE49-F238E27FC236}">
                  <a16:creationId xmlns:a16="http://schemas.microsoft.com/office/drawing/2014/main" id="{45714027-E53F-5AD1-E6E8-F806B92D8F95}"/>
                </a:ext>
              </a:extLst>
            </p:cNvPr>
            <p:cNvSpPr>
              <a:spLocks/>
            </p:cNvSpPr>
            <p:nvPr/>
          </p:nvSpPr>
          <p:spPr>
            <a:xfrm>
              <a:off x="205796" y="387477"/>
              <a:ext cx="263251" cy="299150"/>
            </a:xfrm>
            <a:custGeom>
              <a:avLst/>
              <a:gdLst>
                <a:gd name="connsiteX0" fmla="*/ 263160 w 263251"/>
                <a:gd name="connsiteY0" fmla="*/ 85699 h 299150"/>
                <a:gd name="connsiteX1" fmla="*/ 263160 w 263251"/>
                <a:gd name="connsiteY1" fmla="*/ 85714 h 299150"/>
                <a:gd name="connsiteX2" fmla="*/ 263160 w 263251"/>
                <a:gd name="connsiteY2" fmla="*/ 91540 h 299150"/>
                <a:gd name="connsiteX3" fmla="*/ 263251 w 263251"/>
                <a:gd name="connsiteY3" fmla="*/ 223072 h 299150"/>
                <a:gd name="connsiteX4" fmla="*/ 258760 w 263251"/>
                <a:gd name="connsiteY4" fmla="*/ 230774 h 299150"/>
                <a:gd name="connsiteX5" fmla="*/ 143616 w 263251"/>
                <a:gd name="connsiteY5" fmla="*/ 297138 h 299150"/>
                <a:gd name="connsiteX6" fmla="*/ 139926 w 263251"/>
                <a:gd name="connsiteY6" fmla="*/ 299150 h 299150"/>
                <a:gd name="connsiteX7" fmla="*/ 139638 w 263251"/>
                <a:gd name="connsiteY7" fmla="*/ 293688 h 299150"/>
                <a:gd name="connsiteX8" fmla="*/ 139578 w 263251"/>
                <a:gd name="connsiteY8" fmla="*/ 161626 h 299150"/>
                <a:gd name="connsiteX9" fmla="*/ 143253 w 263251"/>
                <a:gd name="connsiteY9" fmla="*/ 154484 h 299150"/>
                <a:gd name="connsiteX10" fmla="*/ 257036 w 263251"/>
                <a:gd name="connsiteY10" fmla="*/ 88892 h 299150"/>
                <a:gd name="connsiteX11" fmla="*/ 263160 w 263251"/>
                <a:gd name="connsiteY11" fmla="*/ 85699 h 299150"/>
                <a:gd name="connsiteX12" fmla="*/ 300 w 263251"/>
                <a:gd name="connsiteY12" fmla="*/ 85653 h 299150"/>
                <a:gd name="connsiteX13" fmla="*/ 33445 w 263251"/>
                <a:gd name="connsiteY13" fmla="*/ 104718 h 299150"/>
                <a:gd name="connsiteX14" fmla="*/ 119013 w 263251"/>
                <a:gd name="connsiteY14" fmla="*/ 154136 h 299150"/>
                <a:gd name="connsiteX15" fmla="*/ 123685 w 263251"/>
                <a:gd name="connsiteY15" fmla="*/ 160702 h 299150"/>
                <a:gd name="connsiteX16" fmla="*/ 123565 w 263251"/>
                <a:gd name="connsiteY16" fmla="*/ 295806 h 299150"/>
                <a:gd name="connsiteX17" fmla="*/ 123352 w 263251"/>
                <a:gd name="connsiteY17" fmla="*/ 298969 h 299150"/>
                <a:gd name="connsiteX18" fmla="*/ 119557 w 263251"/>
                <a:gd name="connsiteY18" fmla="*/ 297199 h 299150"/>
                <a:gd name="connsiteX19" fmla="*/ 3264 w 263251"/>
                <a:gd name="connsiteY19" fmla="*/ 229911 h 299150"/>
                <a:gd name="connsiteX20" fmla="*/ 133 w 263251"/>
                <a:gd name="connsiteY20" fmla="*/ 224873 h 299150"/>
                <a:gd name="connsiteX21" fmla="*/ 12 w 263251"/>
                <a:gd name="connsiteY21" fmla="*/ 88195 h 299150"/>
                <a:gd name="connsiteX22" fmla="*/ 300 w 263251"/>
                <a:gd name="connsiteY22" fmla="*/ 85653 h 299150"/>
                <a:gd name="connsiteX23" fmla="*/ 137293 w 263251"/>
                <a:gd name="connsiteY23" fmla="*/ 1813 h 299150"/>
                <a:gd name="connsiteX24" fmla="*/ 249081 w 263251"/>
                <a:gd name="connsiteY24" fmla="*/ 66543 h 299150"/>
                <a:gd name="connsiteX25" fmla="*/ 254888 w 263251"/>
                <a:gd name="connsiteY25" fmla="*/ 70129 h 299150"/>
                <a:gd name="connsiteX26" fmla="*/ 219445 w 263251"/>
                <a:gd name="connsiteY26" fmla="*/ 90692 h 299150"/>
                <a:gd name="connsiteX27" fmla="*/ 135706 w 263251"/>
                <a:gd name="connsiteY27" fmla="*/ 139126 h 299150"/>
                <a:gd name="connsiteX28" fmla="*/ 127283 w 263251"/>
                <a:gd name="connsiteY28" fmla="*/ 139036 h 299150"/>
                <a:gd name="connsiteX29" fmla="*/ 13212 w 263251"/>
                <a:gd name="connsiteY29" fmla="*/ 73050 h 299150"/>
                <a:gd name="connsiteX30" fmla="*/ 8343 w 263251"/>
                <a:gd name="connsiteY30" fmla="*/ 69948 h 299150"/>
                <a:gd name="connsiteX31" fmla="*/ 40006 w 263251"/>
                <a:gd name="connsiteY31" fmla="*/ 51548 h 299150"/>
                <a:gd name="connsiteX32" fmla="*/ 125529 w 263251"/>
                <a:gd name="connsiteY32" fmla="*/ 2010 h 299150"/>
                <a:gd name="connsiteX33" fmla="*/ 137293 w 263251"/>
                <a:gd name="connsiteY33" fmla="*/ 1813 h 29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63251" h="299150">
                  <a:moveTo>
                    <a:pt x="263160" y="85699"/>
                  </a:moveTo>
                  <a:lnTo>
                    <a:pt x="263160" y="85714"/>
                  </a:lnTo>
                  <a:lnTo>
                    <a:pt x="263160" y="91540"/>
                  </a:lnTo>
                  <a:cubicBezTo>
                    <a:pt x="263160" y="135389"/>
                    <a:pt x="263099" y="179238"/>
                    <a:pt x="263251" y="223072"/>
                  </a:cubicBezTo>
                  <a:cubicBezTo>
                    <a:pt x="263251" y="226915"/>
                    <a:pt x="262056" y="228867"/>
                    <a:pt x="258760" y="230774"/>
                  </a:cubicBezTo>
                  <a:cubicBezTo>
                    <a:pt x="220323" y="252789"/>
                    <a:pt x="181976" y="274986"/>
                    <a:pt x="143616" y="297138"/>
                  </a:cubicBezTo>
                  <a:cubicBezTo>
                    <a:pt x="142602" y="297728"/>
                    <a:pt x="141543" y="298258"/>
                    <a:pt x="139926" y="299150"/>
                  </a:cubicBezTo>
                  <a:cubicBezTo>
                    <a:pt x="139805" y="296972"/>
                    <a:pt x="139638" y="295338"/>
                    <a:pt x="139638" y="293688"/>
                  </a:cubicBezTo>
                  <a:cubicBezTo>
                    <a:pt x="139638" y="249673"/>
                    <a:pt x="139638" y="205657"/>
                    <a:pt x="139578" y="161626"/>
                  </a:cubicBezTo>
                  <a:cubicBezTo>
                    <a:pt x="139578" y="158433"/>
                    <a:pt x="140092" y="156285"/>
                    <a:pt x="143253" y="154484"/>
                  </a:cubicBezTo>
                  <a:cubicBezTo>
                    <a:pt x="181235" y="132725"/>
                    <a:pt x="219128" y="110786"/>
                    <a:pt x="257036" y="88892"/>
                  </a:cubicBezTo>
                  <a:cubicBezTo>
                    <a:pt x="258790" y="87878"/>
                    <a:pt x="260620" y="87015"/>
                    <a:pt x="263160" y="85699"/>
                  </a:cubicBezTo>
                  <a:close/>
                  <a:moveTo>
                    <a:pt x="300" y="85653"/>
                  </a:moveTo>
                  <a:cubicBezTo>
                    <a:pt x="11776" y="92250"/>
                    <a:pt x="22618" y="98469"/>
                    <a:pt x="33445" y="104718"/>
                  </a:cubicBezTo>
                  <a:cubicBezTo>
                    <a:pt x="61962" y="121196"/>
                    <a:pt x="90465" y="137703"/>
                    <a:pt x="119013" y="154136"/>
                  </a:cubicBezTo>
                  <a:cubicBezTo>
                    <a:pt x="121644" y="155648"/>
                    <a:pt x="123700" y="156874"/>
                    <a:pt x="123685" y="160702"/>
                  </a:cubicBezTo>
                  <a:cubicBezTo>
                    <a:pt x="123519" y="205732"/>
                    <a:pt x="123580" y="250777"/>
                    <a:pt x="123565" y="295806"/>
                  </a:cubicBezTo>
                  <a:cubicBezTo>
                    <a:pt x="123565" y="296668"/>
                    <a:pt x="123458" y="297531"/>
                    <a:pt x="123352" y="298969"/>
                  </a:cubicBezTo>
                  <a:cubicBezTo>
                    <a:pt x="121901" y="298303"/>
                    <a:pt x="120676" y="297834"/>
                    <a:pt x="119557" y="297199"/>
                  </a:cubicBezTo>
                  <a:cubicBezTo>
                    <a:pt x="80757" y="274819"/>
                    <a:pt x="41957" y="252441"/>
                    <a:pt x="3264" y="229911"/>
                  </a:cubicBezTo>
                  <a:cubicBezTo>
                    <a:pt x="1721" y="229019"/>
                    <a:pt x="133" y="226582"/>
                    <a:pt x="133" y="224873"/>
                  </a:cubicBezTo>
                  <a:cubicBezTo>
                    <a:pt x="-33" y="179313"/>
                    <a:pt x="-3" y="133754"/>
                    <a:pt x="12" y="88195"/>
                  </a:cubicBezTo>
                  <a:cubicBezTo>
                    <a:pt x="12" y="87681"/>
                    <a:pt x="118" y="87151"/>
                    <a:pt x="300" y="85653"/>
                  </a:cubicBezTo>
                  <a:close/>
                  <a:moveTo>
                    <a:pt x="137293" y="1813"/>
                  </a:moveTo>
                  <a:cubicBezTo>
                    <a:pt x="174460" y="23556"/>
                    <a:pt x="211793" y="44997"/>
                    <a:pt x="249081" y="66543"/>
                  </a:cubicBezTo>
                  <a:cubicBezTo>
                    <a:pt x="250820" y="67542"/>
                    <a:pt x="252514" y="68661"/>
                    <a:pt x="254888" y="70129"/>
                  </a:cubicBezTo>
                  <a:cubicBezTo>
                    <a:pt x="242594" y="77256"/>
                    <a:pt x="231027" y="83989"/>
                    <a:pt x="219445" y="90692"/>
                  </a:cubicBezTo>
                  <a:cubicBezTo>
                    <a:pt x="191516" y="106822"/>
                    <a:pt x="163543" y="122861"/>
                    <a:pt x="135706" y="139126"/>
                  </a:cubicBezTo>
                  <a:cubicBezTo>
                    <a:pt x="132515" y="140988"/>
                    <a:pt x="130428" y="140851"/>
                    <a:pt x="127283" y="139036"/>
                  </a:cubicBezTo>
                  <a:cubicBezTo>
                    <a:pt x="89315" y="116929"/>
                    <a:pt x="51256" y="95020"/>
                    <a:pt x="13212" y="73050"/>
                  </a:cubicBezTo>
                  <a:cubicBezTo>
                    <a:pt x="11745" y="72202"/>
                    <a:pt x="10354" y="71219"/>
                    <a:pt x="8343" y="69948"/>
                  </a:cubicBezTo>
                  <a:cubicBezTo>
                    <a:pt x="19275" y="63592"/>
                    <a:pt x="29618" y="57541"/>
                    <a:pt x="40006" y="51548"/>
                  </a:cubicBezTo>
                  <a:cubicBezTo>
                    <a:pt x="68524" y="35056"/>
                    <a:pt x="97117" y="18684"/>
                    <a:pt x="125529" y="2010"/>
                  </a:cubicBezTo>
                  <a:cubicBezTo>
                    <a:pt x="129763" y="-472"/>
                    <a:pt x="132862" y="-790"/>
                    <a:pt x="137293" y="1813"/>
                  </a:cubicBezTo>
                  <a:close/>
                </a:path>
              </a:pathLst>
            </a:custGeom>
            <a:solidFill>
              <a:srgbClr val="00A099"/>
            </a:solidFill>
            <a:ln w="453" cap="flat">
              <a:solidFill>
                <a:srgbClr val="04A8B5"/>
              </a:solidFill>
              <a:prstDash val="solid"/>
              <a:miter/>
            </a:ln>
          </p:spPr>
          <p:txBody>
            <a:bodyPr wrap="square" rtlCol="0" anchor="ctr">
              <a:noAutofit/>
            </a:bodyPr>
            <a:lstStyle/>
            <a:p>
              <a:endParaRPr lang="en-US" sz="1013" b="0" i="0">
                <a:latin typeface="Nexa Book" pitchFamily="2" charset="77"/>
              </a:endParaRPr>
            </a:p>
          </p:txBody>
        </p:sp>
        <p:sp>
          <p:nvSpPr>
            <p:cNvPr id="13" name="O">
              <a:extLst>
                <a:ext uri="{FF2B5EF4-FFF2-40B4-BE49-F238E27FC236}">
                  <a16:creationId xmlns:a16="http://schemas.microsoft.com/office/drawing/2014/main" id="{A6A1B091-7952-82E0-226C-14D34CD0804A}"/>
                </a:ext>
              </a:extLst>
            </p:cNvPr>
            <p:cNvSpPr>
              <a:spLocks/>
            </p:cNvSpPr>
            <p:nvPr/>
          </p:nvSpPr>
          <p:spPr>
            <a:xfrm>
              <a:off x="295895" y="428912"/>
              <a:ext cx="88518" cy="51334"/>
            </a:xfrm>
            <a:custGeom>
              <a:avLst/>
              <a:gdLst>
                <a:gd name="connsiteX0" fmla="*/ 108380 w 123408"/>
                <a:gd name="connsiteY0" fmla="*/ 49668 h 71567"/>
                <a:gd name="connsiteX1" fmla="*/ 97292 w 123408"/>
                <a:gd name="connsiteY1" fmla="*/ 56418 h 71567"/>
                <a:gd name="connsiteX2" fmla="*/ 85697 w 123408"/>
                <a:gd name="connsiteY2" fmla="*/ 62873 h 71567"/>
                <a:gd name="connsiteX3" fmla="*/ 63626 w 123408"/>
                <a:gd name="connsiteY3" fmla="*/ 70425 h 71567"/>
                <a:gd name="connsiteX4" fmla="*/ 39151 w 123408"/>
                <a:gd name="connsiteY4" fmla="*/ 70678 h 71567"/>
                <a:gd name="connsiteX5" fmla="*/ 15752 w 123408"/>
                <a:gd name="connsiteY5" fmla="*/ 62472 h 71567"/>
                <a:gd name="connsiteX6" fmla="*/ 1564 w 123408"/>
                <a:gd name="connsiteY6" fmla="*/ 48950 h 71567"/>
                <a:gd name="connsiteX7" fmla="*/ 1923 w 123408"/>
                <a:gd name="connsiteY7" fmla="*/ 34754 h 71567"/>
                <a:gd name="connsiteX8" fmla="*/ 14908 w 123408"/>
                <a:gd name="connsiteY8" fmla="*/ 21949 h 71567"/>
                <a:gd name="connsiteX9" fmla="*/ 26123 w 123408"/>
                <a:gd name="connsiteY9" fmla="*/ 15283 h 71567"/>
                <a:gd name="connsiteX10" fmla="*/ 37612 w 123408"/>
                <a:gd name="connsiteY10" fmla="*/ 8765 h 71567"/>
                <a:gd name="connsiteX11" fmla="*/ 59536 w 123408"/>
                <a:gd name="connsiteY11" fmla="*/ 1129 h 71567"/>
                <a:gd name="connsiteX12" fmla="*/ 84095 w 123408"/>
                <a:gd name="connsiteY12" fmla="*/ 918 h 71567"/>
                <a:gd name="connsiteX13" fmla="*/ 107516 w 123408"/>
                <a:gd name="connsiteY13" fmla="*/ 9145 h 71567"/>
                <a:gd name="connsiteX14" fmla="*/ 121809 w 123408"/>
                <a:gd name="connsiteY14" fmla="*/ 22708 h 71567"/>
                <a:gd name="connsiteX15" fmla="*/ 121492 w 123408"/>
                <a:gd name="connsiteY15" fmla="*/ 36926 h 71567"/>
                <a:gd name="connsiteX16" fmla="*/ 108401 w 123408"/>
                <a:gd name="connsiteY16" fmla="*/ 49668 h 71567"/>
                <a:gd name="connsiteX17" fmla="*/ 74145 w 123408"/>
                <a:gd name="connsiteY17" fmla="*/ 55448 h 71567"/>
                <a:gd name="connsiteX18" fmla="*/ 85107 w 123408"/>
                <a:gd name="connsiteY18" fmla="*/ 49372 h 71567"/>
                <a:gd name="connsiteX19" fmla="*/ 95563 w 123408"/>
                <a:gd name="connsiteY19" fmla="*/ 43002 h 71567"/>
                <a:gd name="connsiteX20" fmla="*/ 106588 w 123408"/>
                <a:gd name="connsiteY20" fmla="*/ 28847 h 71567"/>
                <a:gd name="connsiteX21" fmla="*/ 96048 w 123408"/>
                <a:gd name="connsiteY21" fmla="*/ 15789 h 71567"/>
                <a:gd name="connsiteX22" fmla="*/ 73513 w 123408"/>
                <a:gd name="connsiteY22" fmla="*/ 9714 h 71567"/>
                <a:gd name="connsiteX23" fmla="*/ 49143 w 123408"/>
                <a:gd name="connsiteY23" fmla="*/ 16169 h 71567"/>
                <a:gd name="connsiteX24" fmla="*/ 38308 w 123408"/>
                <a:gd name="connsiteY24" fmla="*/ 22329 h 71567"/>
                <a:gd name="connsiteX25" fmla="*/ 27747 w 123408"/>
                <a:gd name="connsiteY25" fmla="*/ 28636 h 71567"/>
                <a:gd name="connsiteX26" fmla="*/ 16700 w 123408"/>
                <a:gd name="connsiteY26" fmla="*/ 42791 h 71567"/>
                <a:gd name="connsiteX27" fmla="*/ 27262 w 123408"/>
                <a:gd name="connsiteY27" fmla="*/ 55827 h 71567"/>
                <a:gd name="connsiteX28" fmla="*/ 49797 w 123408"/>
                <a:gd name="connsiteY28" fmla="*/ 61924 h 71567"/>
                <a:gd name="connsiteX29" fmla="*/ 74187 w 123408"/>
                <a:gd name="connsiteY29" fmla="*/ 55469 h 7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408" h="71567">
                  <a:moveTo>
                    <a:pt x="108380" y="49668"/>
                  </a:moveTo>
                  <a:cubicBezTo>
                    <a:pt x="103447" y="52726"/>
                    <a:pt x="99758" y="54983"/>
                    <a:pt x="97292" y="56418"/>
                  </a:cubicBezTo>
                  <a:cubicBezTo>
                    <a:pt x="94825" y="57852"/>
                    <a:pt x="90946" y="60004"/>
                    <a:pt x="85697" y="62873"/>
                  </a:cubicBezTo>
                  <a:cubicBezTo>
                    <a:pt x="78973" y="66480"/>
                    <a:pt x="71637" y="68990"/>
                    <a:pt x="63626" y="70425"/>
                  </a:cubicBezTo>
                  <a:cubicBezTo>
                    <a:pt x="55615" y="71859"/>
                    <a:pt x="47478" y="71944"/>
                    <a:pt x="39151" y="70678"/>
                  </a:cubicBezTo>
                  <a:cubicBezTo>
                    <a:pt x="30824" y="69412"/>
                    <a:pt x="23046" y="66691"/>
                    <a:pt x="15752" y="62472"/>
                  </a:cubicBezTo>
                  <a:cubicBezTo>
                    <a:pt x="8458" y="58253"/>
                    <a:pt x="3757" y="53760"/>
                    <a:pt x="1564" y="48950"/>
                  </a:cubicBezTo>
                  <a:cubicBezTo>
                    <a:pt x="-628" y="44120"/>
                    <a:pt x="-523" y="39394"/>
                    <a:pt x="1923" y="34754"/>
                  </a:cubicBezTo>
                  <a:cubicBezTo>
                    <a:pt x="4368" y="30113"/>
                    <a:pt x="8711" y="25852"/>
                    <a:pt x="14908" y="21949"/>
                  </a:cubicBezTo>
                  <a:cubicBezTo>
                    <a:pt x="17375" y="20409"/>
                    <a:pt x="21106" y="18194"/>
                    <a:pt x="26123" y="15283"/>
                  </a:cubicBezTo>
                  <a:cubicBezTo>
                    <a:pt x="31141" y="12372"/>
                    <a:pt x="34956" y="10199"/>
                    <a:pt x="37612" y="8765"/>
                  </a:cubicBezTo>
                  <a:cubicBezTo>
                    <a:pt x="44211" y="5115"/>
                    <a:pt x="51526" y="2563"/>
                    <a:pt x="59536" y="1129"/>
                  </a:cubicBezTo>
                  <a:cubicBezTo>
                    <a:pt x="67547" y="-306"/>
                    <a:pt x="75726" y="-369"/>
                    <a:pt x="84095" y="918"/>
                  </a:cubicBezTo>
                  <a:cubicBezTo>
                    <a:pt x="92464" y="2204"/>
                    <a:pt x="100264" y="4947"/>
                    <a:pt x="107516" y="9145"/>
                  </a:cubicBezTo>
                  <a:cubicBezTo>
                    <a:pt x="114768" y="13342"/>
                    <a:pt x="119553" y="17857"/>
                    <a:pt x="121809" y="22708"/>
                  </a:cubicBezTo>
                  <a:cubicBezTo>
                    <a:pt x="124043" y="27539"/>
                    <a:pt x="123938" y="32285"/>
                    <a:pt x="121492" y="36926"/>
                  </a:cubicBezTo>
                  <a:cubicBezTo>
                    <a:pt x="119047" y="41567"/>
                    <a:pt x="114683" y="45828"/>
                    <a:pt x="108401" y="49668"/>
                  </a:cubicBezTo>
                  <a:close/>
                  <a:moveTo>
                    <a:pt x="74145" y="55448"/>
                  </a:moveTo>
                  <a:cubicBezTo>
                    <a:pt x="79394" y="52579"/>
                    <a:pt x="83062" y="50554"/>
                    <a:pt x="85107" y="49372"/>
                  </a:cubicBezTo>
                  <a:cubicBezTo>
                    <a:pt x="87152" y="48191"/>
                    <a:pt x="90630" y="46060"/>
                    <a:pt x="95563" y="43002"/>
                  </a:cubicBezTo>
                  <a:cubicBezTo>
                    <a:pt x="103110" y="38297"/>
                    <a:pt x="106799" y="33593"/>
                    <a:pt x="106588" y="28847"/>
                  </a:cubicBezTo>
                  <a:cubicBezTo>
                    <a:pt x="106399" y="24101"/>
                    <a:pt x="102878" y="19734"/>
                    <a:pt x="96048" y="15789"/>
                  </a:cubicBezTo>
                  <a:cubicBezTo>
                    <a:pt x="89218" y="11845"/>
                    <a:pt x="81692" y="9820"/>
                    <a:pt x="73513" y="9714"/>
                  </a:cubicBezTo>
                  <a:cubicBezTo>
                    <a:pt x="65333" y="9609"/>
                    <a:pt x="57217" y="11760"/>
                    <a:pt x="49143" y="16169"/>
                  </a:cubicBezTo>
                  <a:cubicBezTo>
                    <a:pt x="46487" y="17604"/>
                    <a:pt x="42904" y="19650"/>
                    <a:pt x="38308" y="22329"/>
                  </a:cubicBezTo>
                  <a:cubicBezTo>
                    <a:pt x="33712" y="25008"/>
                    <a:pt x="30192" y="27096"/>
                    <a:pt x="27747" y="28636"/>
                  </a:cubicBezTo>
                  <a:cubicBezTo>
                    <a:pt x="20179" y="33340"/>
                    <a:pt x="16511" y="38044"/>
                    <a:pt x="16700" y="42791"/>
                  </a:cubicBezTo>
                  <a:cubicBezTo>
                    <a:pt x="16911" y="47516"/>
                    <a:pt x="20432" y="51883"/>
                    <a:pt x="27262" y="55827"/>
                  </a:cubicBezTo>
                  <a:cubicBezTo>
                    <a:pt x="34092" y="59772"/>
                    <a:pt x="41618" y="61818"/>
                    <a:pt x="49797" y="61924"/>
                  </a:cubicBezTo>
                  <a:cubicBezTo>
                    <a:pt x="57976" y="62008"/>
                    <a:pt x="66092" y="59877"/>
                    <a:pt x="74187" y="55469"/>
                  </a:cubicBezTo>
                </a:path>
              </a:pathLst>
            </a:custGeom>
            <a:solidFill>
              <a:srgbClr val="DCDCDC"/>
            </a:solidFill>
            <a:ln w="453" cap="flat">
              <a:noFill/>
              <a:prstDash val="solid"/>
              <a:miter/>
            </a:ln>
          </p:spPr>
          <p:txBody>
            <a:bodyPr rtlCol="0" anchor="ctr"/>
            <a:lstStyle/>
            <a:p>
              <a:endParaRPr lang="en-US" sz="1013" b="0" i="0">
                <a:latin typeface="Nexa Book" pitchFamily="2" charset="77"/>
              </a:endParaRPr>
            </a:p>
          </p:txBody>
        </p:sp>
        <p:sp>
          <p:nvSpPr>
            <p:cNvPr id="14" name="N">
              <a:extLst>
                <a:ext uri="{FF2B5EF4-FFF2-40B4-BE49-F238E27FC236}">
                  <a16:creationId xmlns:a16="http://schemas.microsoft.com/office/drawing/2014/main" id="{5043DE0B-B68A-8ED7-248B-EBC50E5DC0C6}"/>
                </a:ext>
              </a:extLst>
            </p:cNvPr>
            <p:cNvSpPr>
              <a:spLocks/>
            </p:cNvSpPr>
            <p:nvPr/>
          </p:nvSpPr>
          <p:spPr>
            <a:xfrm>
              <a:off x="238560" y="531137"/>
              <a:ext cx="48220" cy="99641"/>
            </a:xfrm>
            <a:custGeom>
              <a:avLst/>
              <a:gdLst>
                <a:gd name="connsiteX0" fmla="*/ 63790 w 67226"/>
                <a:gd name="connsiteY0" fmla="*/ 35174 h 138914"/>
                <a:gd name="connsiteX1" fmla="*/ 66214 w 67226"/>
                <a:gd name="connsiteY1" fmla="*/ 37747 h 138914"/>
                <a:gd name="connsiteX2" fmla="*/ 67226 w 67226"/>
                <a:gd name="connsiteY2" fmla="*/ 41165 h 138914"/>
                <a:gd name="connsiteX3" fmla="*/ 66952 w 67226"/>
                <a:gd name="connsiteY3" fmla="*/ 136450 h 138914"/>
                <a:gd name="connsiteX4" fmla="*/ 65919 w 67226"/>
                <a:gd name="connsiteY4" fmla="*/ 138665 h 138914"/>
                <a:gd name="connsiteX5" fmla="*/ 63474 w 67226"/>
                <a:gd name="connsiteY5" fmla="*/ 138433 h 138914"/>
                <a:gd name="connsiteX6" fmla="*/ 58984 w 67226"/>
                <a:gd name="connsiteY6" fmla="*/ 135838 h 138914"/>
                <a:gd name="connsiteX7" fmla="*/ 56180 w 67226"/>
                <a:gd name="connsiteY7" fmla="*/ 133032 h 138914"/>
                <a:gd name="connsiteX8" fmla="*/ 53882 w 67226"/>
                <a:gd name="connsiteY8" fmla="*/ 128455 h 138914"/>
                <a:gd name="connsiteX9" fmla="*/ 12395 w 67226"/>
                <a:gd name="connsiteY9" fmla="*/ 32242 h 138914"/>
                <a:gd name="connsiteX10" fmla="*/ 12185 w 67226"/>
                <a:gd name="connsiteY10" fmla="*/ 104808 h 138914"/>
                <a:gd name="connsiteX11" fmla="*/ 11131 w 67226"/>
                <a:gd name="connsiteY11" fmla="*/ 107001 h 138914"/>
                <a:gd name="connsiteX12" fmla="*/ 8706 w 67226"/>
                <a:gd name="connsiteY12" fmla="*/ 106769 h 138914"/>
                <a:gd name="connsiteX13" fmla="*/ 3436 w 67226"/>
                <a:gd name="connsiteY13" fmla="*/ 103732 h 138914"/>
                <a:gd name="connsiteX14" fmla="*/ 1012 w 67226"/>
                <a:gd name="connsiteY14" fmla="*/ 101158 h 138914"/>
                <a:gd name="connsiteX15" fmla="*/ 0 w 67226"/>
                <a:gd name="connsiteY15" fmla="*/ 97762 h 138914"/>
                <a:gd name="connsiteX16" fmla="*/ 274 w 67226"/>
                <a:gd name="connsiteY16" fmla="*/ 2477 h 138914"/>
                <a:gd name="connsiteX17" fmla="*/ 1307 w 67226"/>
                <a:gd name="connsiteY17" fmla="*/ 241 h 138914"/>
                <a:gd name="connsiteX18" fmla="*/ 3752 w 67226"/>
                <a:gd name="connsiteY18" fmla="*/ 473 h 138914"/>
                <a:gd name="connsiteX19" fmla="*/ 8243 w 67226"/>
                <a:gd name="connsiteY19" fmla="*/ 3068 h 138914"/>
                <a:gd name="connsiteX20" fmla="*/ 11046 w 67226"/>
                <a:gd name="connsiteY20" fmla="*/ 5873 h 138914"/>
                <a:gd name="connsiteX21" fmla="*/ 13344 w 67226"/>
                <a:gd name="connsiteY21" fmla="*/ 10451 h 138914"/>
                <a:gd name="connsiteX22" fmla="*/ 54831 w 67226"/>
                <a:gd name="connsiteY22" fmla="*/ 106664 h 138914"/>
                <a:gd name="connsiteX23" fmla="*/ 55042 w 67226"/>
                <a:gd name="connsiteY23" fmla="*/ 34119 h 138914"/>
                <a:gd name="connsiteX24" fmla="*/ 56075 w 67226"/>
                <a:gd name="connsiteY24" fmla="*/ 31883 h 138914"/>
                <a:gd name="connsiteX25" fmla="*/ 58520 w 67226"/>
                <a:gd name="connsiteY25" fmla="*/ 32115 h 138914"/>
                <a:gd name="connsiteX26" fmla="*/ 63790 w 67226"/>
                <a:gd name="connsiteY26" fmla="*/ 35153 h 13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7226" h="138914">
                  <a:moveTo>
                    <a:pt x="63790" y="35174"/>
                  </a:moveTo>
                  <a:cubicBezTo>
                    <a:pt x="64739" y="35722"/>
                    <a:pt x="65540" y="36587"/>
                    <a:pt x="66214" y="37747"/>
                  </a:cubicBezTo>
                  <a:cubicBezTo>
                    <a:pt x="66889" y="38929"/>
                    <a:pt x="67226" y="40047"/>
                    <a:pt x="67226" y="41165"/>
                  </a:cubicBezTo>
                  <a:lnTo>
                    <a:pt x="66952" y="136450"/>
                  </a:lnTo>
                  <a:cubicBezTo>
                    <a:pt x="66952" y="137525"/>
                    <a:pt x="66594" y="138264"/>
                    <a:pt x="65919" y="138665"/>
                  </a:cubicBezTo>
                  <a:cubicBezTo>
                    <a:pt x="65224" y="139065"/>
                    <a:pt x="64423" y="138981"/>
                    <a:pt x="63474" y="138433"/>
                  </a:cubicBezTo>
                  <a:lnTo>
                    <a:pt x="58984" y="135838"/>
                  </a:lnTo>
                  <a:cubicBezTo>
                    <a:pt x="57888" y="135205"/>
                    <a:pt x="56939" y="134277"/>
                    <a:pt x="56180" y="133032"/>
                  </a:cubicBezTo>
                  <a:cubicBezTo>
                    <a:pt x="55421" y="131809"/>
                    <a:pt x="54641" y="130269"/>
                    <a:pt x="53882" y="128455"/>
                  </a:cubicBezTo>
                  <a:lnTo>
                    <a:pt x="12395" y="32242"/>
                  </a:lnTo>
                  <a:lnTo>
                    <a:pt x="12185" y="104808"/>
                  </a:lnTo>
                  <a:cubicBezTo>
                    <a:pt x="12185" y="105883"/>
                    <a:pt x="11847" y="106622"/>
                    <a:pt x="11131" y="107001"/>
                  </a:cubicBezTo>
                  <a:cubicBezTo>
                    <a:pt x="10456" y="107402"/>
                    <a:pt x="9655" y="107318"/>
                    <a:pt x="8706" y="106769"/>
                  </a:cubicBezTo>
                  <a:lnTo>
                    <a:pt x="3436" y="103732"/>
                  </a:lnTo>
                  <a:cubicBezTo>
                    <a:pt x="2488" y="103183"/>
                    <a:pt x="1686" y="102339"/>
                    <a:pt x="1012" y="101158"/>
                  </a:cubicBezTo>
                  <a:cubicBezTo>
                    <a:pt x="337" y="99977"/>
                    <a:pt x="0" y="98859"/>
                    <a:pt x="0" y="97762"/>
                  </a:cubicBezTo>
                  <a:lnTo>
                    <a:pt x="274" y="2477"/>
                  </a:lnTo>
                  <a:cubicBezTo>
                    <a:pt x="274" y="1380"/>
                    <a:pt x="611" y="642"/>
                    <a:pt x="1307" y="241"/>
                  </a:cubicBezTo>
                  <a:cubicBezTo>
                    <a:pt x="2003" y="-139"/>
                    <a:pt x="2804" y="-76"/>
                    <a:pt x="3752" y="473"/>
                  </a:cubicBezTo>
                  <a:lnTo>
                    <a:pt x="8243" y="3068"/>
                  </a:lnTo>
                  <a:cubicBezTo>
                    <a:pt x="9339" y="3700"/>
                    <a:pt x="10287" y="4650"/>
                    <a:pt x="11046" y="5873"/>
                  </a:cubicBezTo>
                  <a:cubicBezTo>
                    <a:pt x="11826" y="7118"/>
                    <a:pt x="12585" y="8637"/>
                    <a:pt x="13344" y="10451"/>
                  </a:cubicBezTo>
                  <a:lnTo>
                    <a:pt x="54831" y="106664"/>
                  </a:lnTo>
                  <a:lnTo>
                    <a:pt x="55042" y="34119"/>
                  </a:lnTo>
                  <a:cubicBezTo>
                    <a:pt x="55042" y="33022"/>
                    <a:pt x="55379" y="32284"/>
                    <a:pt x="56075" y="31883"/>
                  </a:cubicBezTo>
                  <a:cubicBezTo>
                    <a:pt x="56770" y="31503"/>
                    <a:pt x="57571" y="31567"/>
                    <a:pt x="58520" y="32115"/>
                  </a:cubicBezTo>
                  <a:lnTo>
                    <a:pt x="63790" y="35153"/>
                  </a:lnTo>
                  <a:close/>
                </a:path>
              </a:pathLst>
            </a:custGeom>
            <a:solidFill>
              <a:srgbClr val="FFFFFF"/>
            </a:solidFill>
            <a:ln w="453" cap="flat">
              <a:noFill/>
              <a:prstDash val="solid"/>
              <a:miter/>
            </a:ln>
          </p:spPr>
          <p:txBody>
            <a:bodyPr rtlCol="0" anchor="ctr"/>
            <a:lstStyle/>
            <a:p>
              <a:endParaRPr lang="en-US" sz="1013" b="0" i="0">
                <a:latin typeface="Nexa Book" pitchFamily="2" charset="77"/>
              </a:endParaRPr>
            </a:p>
          </p:txBody>
        </p:sp>
        <p:sp>
          <p:nvSpPr>
            <p:cNvPr id="15" name="E">
              <a:extLst>
                <a:ext uri="{FF2B5EF4-FFF2-40B4-BE49-F238E27FC236}">
                  <a16:creationId xmlns:a16="http://schemas.microsoft.com/office/drawing/2014/main" id="{EAF64219-666E-A102-563F-42073AB1B74A}"/>
                </a:ext>
              </a:extLst>
            </p:cNvPr>
            <p:cNvSpPr>
              <a:spLocks/>
            </p:cNvSpPr>
            <p:nvPr/>
          </p:nvSpPr>
          <p:spPr>
            <a:xfrm>
              <a:off x="389344" y="535788"/>
              <a:ext cx="42307" cy="95762"/>
            </a:xfrm>
            <a:custGeom>
              <a:avLst/>
              <a:gdLst>
                <a:gd name="connsiteX0" fmla="*/ 54198 w 58983"/>
                <a:gd name="connsiteY0" fmla="*/ 486 h 133506"/>
                <a:gd name="connsiteX1" fmla="*/ 56644 w 58983"/>
                <a:gd name="connsiteY1" fmla="*/ 233 h 133506"/>
                <a:gd name="connsiteX2" fmla="*/ 57677 w 58983"/>
                <a:gd name="connsiteY2" fmla="*/ 2469 h 133506"/>
                <a:gd name="connsiteX3" fmla="*/ 57677 w 58983"/>
                <a:gd name="connsiteY3" fmla="*/ 7785 h 133506"/>
                <a:gd name="connsiteX4" fmla="*/ 56686 w 58983"/>
                <a:gd name="connsiteY4" fmla="*/ 11181 h 133506"/>
                <a:gd name="connsiteX5" fmla="*/ 54262 w 58983"/>
                <a:gd name="connsiteY5" fmla="*/ 13755 h 133506"/>
                <a:gd name="connsiteX6" fmla="*/ 12185 w 58983"/>
                <a:gd name="connsiteY6" fmla="*/ 38056 h 133506"/>
                <a:gd name="connsiteX7" fmla="*/ 12269 w 58983"/>
                <a:gd name="connsiteY7" fmla="*/ 69171 h 133506"/>
                <a:gd name="connsiteX8" fmla="*/ 51521 w 58983"/>
                <a:gd name="connsiteY8" fmla="*/ 46494 h 133506"/>
                <a:gd name="connsiteX9" fmla="*/ 53967 w 58983"/>
                <a:gd name="connsiteY9" fmla="*/ 46262 h 133506"/>
                <a:gd name="connsiteX10" fmla="*/ 55021 w 58983"/>
                <a:gd name="connsiteY10" fmla="*/ 48456 h 133506"/>
                <a:gd name="connsiteX11" fmla="*/ 55021 w 58983"/>
                <a:gd name="connsiteY11" fmla="*/ 53771 h 133506"/>
                <a:gd name="connsiteX12" fmla="*/ 54009 w 58983"/>
                <a:gd name="connsiteY12" fmla="*/ 57147 h 133506"/>
                <a:gd name="connsiteX13" fmla="*/ 51584 w 58983"/>
                <a:gd name="connsiteY13" fmla="*/ 59741 h 133506"/>
                <a:gd name="connsiteX14" fmla="*/ 12332 w 58983"/>
                <a:gd name="connsiteY14" fmla="*/ 82418 h 133506"/>
                <a:gd name="connsiteX15" fmla="*/ 12417 w 58983"/>
                <a:gd name="connsiteY15" fmla="*/ 114714 h 133506"/>
                <a:gd name="connsiteX16" fmla="*/ 55505 w 58983"/>
                <a:gd name="connsiteY16" fmla="*/ 89822 h 133506"/>
                <a:gd name="connsiteX17" fmla="*/ 57951 w 58983"/>
                <a:gd name="connsiteY17" fmla="*/ 89590 h 133506"/>
                <a:gd name="connsiteX18" fmla="*/ 58984 w 58983"/>
                <a:gd name="connsiteY18" fmla="*/ 91805 h 133506"/>
                <a:gd name="connsiteX19" fmla="*/ 58984 w 58983"/>
                <a:gd name="connsiteY19" fmla="*/ 97121 h 133506"/>
                <a:gd name="connsiteX20" fmla="*/ 57993 w 58983"/>
                <a:gd name="connsiteY20" fmla="*/ 100517 h 133506"/>
                <a:gd name="connsiteX21" fmla="*/ 55569 w 58983"/>
                <a:gd name="connsiteY21" fmla="*/ 103091 h 133506"/>
                <a:gd name="connsiteX22" fmla="*/ 3752 w 58983"/>
                <a:gd name="connsiteY22" fmla="*/ 133024 h 133506"/>
                <a:gd name="connsiteX23" fmla="*/ 1307 w 58983"/>
                <a:gd name="connsiteY23" fmla="*/ 133256 h 133506"/>
                <a:gd name="connsiteX24" fmla="*/ 274 w 58983"/>
                <a:gd name="connsiteY24" fmla="*/ 131042 h 133506"/>
                <a:gd name="connsiteX25" fmla="*/ 0 w 58983"/>
                <a:gd name="connsiteY25" fmla="*/ 35757 h 133506"/>
                <a:gd name="connsiteX26" fmla="*/ 1012 w 58983"/>
                <a:gd name="connsiteY26" fmla="*/ 32339 h 133506"/>
                <a:gd name="connsiteX27" fmla="*/ 3436 w 58983"/>
                <a:gd name="connsiteY27" fmla="*/ 29766 h 133506"/>
                <a:gd name="connsiteX28" fmla="*/ 54241 w 58983"/>
                <a:gd name="connsiteY28" fmla="*/ 423 h 13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83" h="133506">
                  <a:moveTo>
                    <a:pt x="54198" y="486"/>
                  </a:moveTo>
                  <a:cubicBezTo>
                    <a:pt x="55147" y="-62"/>
                    <a:pt x="55948" y="-147"/>
                    <a:pt x="56644" y="233"/>
                  </a:cubicBezTo>
                  <a:cubicBezTo>
                    <a:pt x="57318" y="655"/>
                    <a:pt x="57677" y="1372"/>
                    <a:pt x="57677" y="2469"/>
                  </a:cubicBezTo>
                  <a:lnTo>
                    <a:pt x="57677" y="7785"/>
                  </a:lnTo>
                  <a:cubicBezTo>
                    <a:pt x="57677" y="8861"/>
                    <a:pt x="57339" y="10000"/>
                    <a:pt x="56686" y="11181"/>
                  </a:cubicBezTo>
                  <a:cubicBezTo>
                    <a:pt x="56011" y="12362"/>
                    <a:pt x="55189" y="13227"/>
                    <a:pt x="54262" y="13755"/>
                  </a:cubicBezTo>
                  <a:lnTo>
                    <a:pt x="12185" y="38056"/>
                  </a:lnTo>
                  <a:lnTo>
                    <a:pt x="12269" y="69171"/>
                  </a:lnTo>
                  <a:lnTo>
                    <a:pt x="51521" y="46494"/>
                  </a:lnTo>
                  <a:cubicBezTo>
                    <a:pt x="52470" y="45945"/>
                    <a:pt x="53271" y="45861"/>
                    <a:pt x="53967" y="46262"/>
                  </a:cubicBezTo>
                  <a:cubicBezTo>
                    <a:pt x="54662" y="46663"/>
                    <a:pt x="55000" y="47380"/>
                    <a:pt x="55021" y="48456"/>
                  </a:cubicBezTo>
                  <a:lnTo>
                    <a:pt x="55021" y="53771"/>
                  </a:lnTo>
                  <a:cubicBezTo>
                    <a:pt x="55021" y="54847"/>
                    <a:pt x="54704" y="55986"/>
                    <a:pt x="54009" y="57147"/>
                  </a:cubicBezTo>
                  <a:cubicBezTo>
                    <a:pt x="53334" y="58328"/>
                    <a:pt x="52512" y="59193"/>
                    <a:pt x="51584" y="59741"/>
                  </a:cubicBezTo>
                  <a:lnTo>
                    <a:pt x="12332" y="82418"/>
                  </a:lnTo>
                  <a:lnTo>
                    <a:pt x="12417" y="114714"/>
                  </a:lnTo>
                  <a:lnTo>
                    <a:pt x="55505" y="89822"/>
                  </a:lnTo>
                  <a:cubicBezTo>
                    <a:pt x="56454" y="89274"/>
                    <a:pt x="57255" y="89189"/>
                    <a:pt x="57951" y="89590"/>
                  </a:cubicBezTo>
                  <a:cubicBezTo>
                    <a:pt x="58646" y="89991"/>
                    <a:pt x="58984" y="90708"/>
                    <a:pt x="58984" y="91805"/>
                  </a:cubicBezTo>
                  <a:lnTo>
                    <a:pt x="58984" y="97121"/>
                  </a:lnTo>
                  <a:cubicBezTo>
                    <a:pt x="58984" y="98197"/>
                    <a:pt x="58668" y="99336"/>
                    <a:pt x="57993" y="100517"/>
                  </a:cubicBezTo>
                  <a:cubicBezTo>
                    <a:pt x="57318" y="101699"/>
                    <a:pt x="56496" y="102564"/>
                    <a:pt x="55569" y="103091"/>
                  </a:cubicBezTo>
                  <a:lnTo>
                    <a:pt x="3752" y="133024"/>
                  </a:lnTo>
                  <a:cubicBezTo>
                    <a:pt x="2804" y="133573"/>
                    <a:pt x="2003" y="133657"/>
                    <a:pt x="1307" y="133256"/>
                  </a:cubicBezTo>
                  <a:cubicBezTo>
                    <a:pt x="611" y="132856"/>
                    <a:pt x="274" y="132138"/>
                    <a:pt x="274" y="131042"/>
                  </a:cubicBezTo>
                  <a:lnTo>
                    <a:pt x="0" y="35757"/>
                  </a:lnTo>
                  <a:cubicBezTo>
                    <a:pt x="0" y="34681"/>
                    <a:pt x="337" y="33542"/>
                    <a:pt x="1012" y="32339"/>
                  </a:cubicBezTo>
                  <a:cubicBezTo>
                    <a:pt x="1686" y="31179"/>
                    <a:pt x="2509" y="30314"/>
                    <a:pt x="3436" y="29766"/>
                  </a:cubicBezTo>
                  <a:lnTo>
                    <a:pt x="54241" y="423"/>
                  </a:lnTo>
                  <a:close/>
                </a:path>
              </a:pathLst>
            </a:custGeom>
            <a:solidFill>
              <a:srgbClr val="C5C5C5"/>
            </a:solidFill>
            <a:ln w="453" cap="flat">
              <a:noFill/>
              <a:prstDash val="solid"/>
              <a:miter/>
            </a:ln>
          </p:spPr>
          <p:txBody>
            <a:bodyPr rtlCol="0" anchor="ctr"/>
            <a:lstStyle/>
            <a:p>
              <a:endParaRPr lang="en-US" sz="1013" b="0" i="0">
                <a:latin typeface="Nexa Book" pitchFamily="2" charset="77"/>
              </a:endParaRPr>
            </a:p>
          </p:txBody>
        </p:sp>
        <p:sp>
          <p:nvSpPr>
            <p:cNvPr id="48" name="P">
              <a:extLst>
                <a:ext uri="{FF2B5EF4-FFF2-40B4-BE49-F238E27FC236}">
                  <a16:creationId xmlns:a16="http://schemas.microsoft.com/office/drawing/2014/main" id="{5339B792-0275-C135-0EFC-BACB75AAA783}"/>
                </a:ext>
              </a:extLst>
            </p:cNvPr>
            <p:cNvSpPr>
              <a:spLocks/>
            </p:cNvSpPr>
            <p:nvPr/>
          </p:nvSpPr>
          <p:spPr>
            <a:xfrm>
              <a:off x="-1" y="-9332"/>
              <a:ext cx="331025" cy="756000"/>
            </a:xfrm>
            <a:custGeom>
              <a:avLst/>
              <a:gdLst>
                <a:gd name="connsiteX0" fmla="*/ 331025 w 331025"/>
                <a:gd name="connsiteY0" fmla="*/ 209941 h 756000"/>
                <a:gd name="connsiteX1" fmla="*/ 330632 w 331025"/>
                <a:gd name="connsiteY1" fmla="*/ 349569 h 756000"/>
                <a:gd name="connsiteX2" fmla="*/ 169867 w 331025"/>
                <a:gd name="connsiteY2" fmla="*/ 441807 h 756000"/>
                <a:gd name="connsiteX3" fmla="*/ 170488 w 331025"/>
                <a:gd name="connsiteY3" fmla="*/ 639916 h 756000"/>
                <a:gd name="connsiteX4" fmla="*/ 0 w 331025"/>
                <a:gd name="connsiteY4" fmla="*/ 756000 h 756000"/>
                <a:gd name="connsiteX5" fmla="*/ 499 w 331025"/>
                <a:gd name="connsiteY5" fmla="*/ 410834 h 756000"/>
                <a:gd name="connsiteX6" fmla="*/ 75 w 331025"/>
                <a:gd name="connsiteY6" fmla="*/ 0 h 756000"/>
                <a:gd name="connsiteX7" fmla="*/ 300888 w 331025"/>
                <a:gd name="connsiteY7" fmla="*/ 179438 h 756000"/>
                <a:gd name="connsiteX8" fmla="*/ 106737 w 331025"/>
                <a:gd name="connsiteY8" fmla="*/ 299759 h 756000"/>
                <a:gd name="connsiteX9" fmla="*/ 393 w 331025"/>
                <a:gd name="connsiteY9" fmla="*/ 241232 h 75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025" h="756000">
                  <a:moveTo>
                    <a:pt x="331025" y="209941"/>
                  </a:moveTo>
                  <a:lnTo>
                    <a:pt x="330632" y="349569"/>
                  </a:lnTo>
                  <a:lnTo>
                    <a:pt x="169867" y="441807"/>
                  </a:lnTo>
                  <a:lnTo>
                    <a:pt x="170488" y="639916"/>
                  </a:lnTo>
                  <a:lnTo>
                    <a:pt x="0" y="756000"/>
                  </a:lnTo>
                  <a:lnTo>
                    <a:pt x="499" y="410834"/>
                  </a:lnTo>
                  <a:close/>
                  <a:moveTo>
                    <a:pt x="75" y="0"/>
                  </a:moveTo>
                  <a:lnTo>
                    <a:pt x="300888" y="179438"/>
                  </a:lnTo>
                  <a:lnTo>
                    <a:pt x="106737" y="299759"/>
                  </a:lnTo>
                  <a:lnTo>
                    <a:pt x="393" y="241232"/>
                  </a:lnTo>
                  <a:close/>
                </a:path>
              </a:pathLst>
            </a:custGeom>
            <a:solidFill>
              <a:srgbClr val="575756"/>
            </a:solidFill>
            <a:ln w="453" cap="flat">
              <a:noFill/>
              <a:prstDash val="solid"/>
              <a:miter/>
            </a:ln>
          </p:spPr>
          <p:txBody>
            <a:bodyPr wrap="square" rtlCol="0" anchor="ctr">
              <a:noAutofit/>
            </a:bodyPr>
            <a:lstStyle/>
            <a:p>
              <a:endParaRPr lang="en-US" sz="1013" b="0" i="0">
                <a:latin typeface="Nexa Book" pitchFamily="2" charset="77"/>
              </a:endParaRPr>
            </a:p>
          </p:txBody>
        </p:sp>
      </p:grpSp>
      <p:sp>
        <p:nvSpPr>
          <p:cNvPr id="2" name="TextBox 1">
            <a:extLst>
              <a:ext uri="{FF2B5EF4-FFF2-40B4-BE49-F238E27FC236}">
                <a16:creationId xmlns:a16="http://schemas.microsoft.com/office/drawing/2014/main" id="{01E1C281-6ED7-2FEE-037A-B910BF2CEF83}"/>
              </a:ext>
            </a:extLst>
          </p:cNvPr>
          <p:cNvSpPr txBox="1"/>
          <p:nvPr/>
        </p:nvSpPr>
        <p:spPr>
          <a:xfrm>
            <a:off x="8049018"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4" name="TextBox 3">
            <a:extLst>
              <a:ext uri="{FF2B5EF4-FFF2-40B4-BE49-F238E27FC236}">
                <a16:creationId xmlns:a16="http://schemas.microsoft.com/office/drawing/2014/main" id="{9B7159DA-C688-78CE-BB01-1D48F7271019}"/>
              </a:ext>
            </a:extLst>
          </p:cNvPr>
          <p:cNvSpPr txBox="1"/>
          <p:nvPr/>
        </p:nvSpPr>
        <p:spPr>
          <a:xfrm>
            <a:off x="8594671" y="4970700"/>
            <a:ext cx="93289" cy="17890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nchor="ctr">
            <a:noAutofit/>
          </a:bodyPr>
          <a:lstStyle/>
          <a:p>
            <a:r>
              <a:rPr lang="en-US" sz="600" b="0" i="0">
                <a:solidFill>
                  <a:schemeClr val="tx2"/>
                </a:solidFill>
                <a:latin typeface="Nexa Book" panose="00000400000000000000" pitchFamily="50" charset="0"/>
              </a:rPr>
              <a:t>|</a:t>
            </a:r>
          </a:p>
        </p:txBody>
      </p:sp>
      <p:sp>
        <p:nvSpPr>
          <p:cNvPr id="7" name="TextBox 6">
            <a:extLst>
              <a:ext uri="{FF2B5EF4-FFF2-40B4-BE49-F238E27FC236}">
                <a16:creationId xmlns:a16="http://schemas.microsoft.com/office/drawing/2014/main" id="{5B7E8C9D-13C9-4358-B3E5-91451D3B0CC2}"/>
              </a:ext>
            </a:extLst>
          </p:cNvPr>
          <p:cNvSpPr txBox="1"/>
          <p:nvPr/>
        </p:nvSpPr>
        <p:spPr>
          <a:xfrm>
            <a:off x="7176715" y="4984002"/>
            <a:ext cx="930201" cy="169277"/>
          </a:xfrm>
          <a:prstGeom prst="rect">
            <a:avLst/>
          </a:prstGeom>
          <a:noFill/>
        </p:spPr>
        <p:txBody>
          <a:bodyPr wrap="square" lIns="27000" rIns="27000" anchor="ctr">
            <a:spAutoFit/>
          </a:bodyPr>
          <a:lstStyle/>
          <a:p>
            <a:pPr algn="l"/>
            <a:r>
              <a:rPr lang="en-US" sz="500" b="0" i="0">
                <a:solidFill>
                  <a:schemeClr val="bg1">
                    <a:lumMod val="50000"/>
                  </a:schemeClr>
                </a:solidFill>
                <a:latin typeface="Nexa Book" panose="00000400000000000000" pitchFamily="50" charset="0"/>
              </a:rPr>
              <a:t>PRICING</a:t>
            </a:r>
            <a:r>
              <a:rPr lang="en-US" sz="500" b="0" i="0">
                <a:solidFill>
                  <a:schemeClr val="accent3"/>
                </a:solidFill>
                <a:latin typeface="+mj-lt"/>
              </a:rPr>
              <a:t>ONE</a:t>
            </a:r>
            <a:r>
              <a:rPr lang="en-US" sz="500" b="0" i="0">
                <a:solidFill>
                  <a:schemeClr val="bg1">
                    <a:lumMod val="50000"/>
                  </a:schemeClr>
                </a:solidFill>
                <a:latin typeface="Nexa Book" panose="00000400000000000000" pitchFamily="50" charset="0"/>
              </a:rPr>
              <a:t> </a:t>
            </a:r>
            <a:r>
              <a:rPr lang="en-US" sz="500" b="0" i="0">
                <a:solidFill>
                  <a:schemeClr val="bg1">
                    <a:lumMod val="50000"/>
                  </a:schemeClr>
                </a:solidFill>
                <a:latin typeface="Nexa Book" pitchFamily="2" charset="77"/>
              </a:rPr>
              <a:t>Confidential  </a:t>
            </a:r>
            <a:endParaRPr lang="en-US" sz="500" b="0" i="0">
              <a:solidFill>
                <a:schemeClr val="tx1">
                  <a:tint val="75000"/>
                </a:schemeClr>
              </a:solidFill>
              <a:latin typeface="Nexa Book" pitchFamily="2" charset="77"/>
            </a:endParaRPr>
          </a:p>
        </p:txBody>
      </p:sp>
      <p:sp>
        <p:nvSpPr>
          <p:cNvPr id="5" name="Slide Number Placeholder 4">
            <a:extLst>
              <a:ext uri="{FF2B5EF4-FFF2-40B4-BE49-F238E27FC236}">
                <a16:creationId xmlns:a16="http://schemas.microsoft.com/office/drawing/2014/main" id="{461CBFE0-2009-7F41-8ED1-C479C4E9B5ED}"/>
              </a:ext>
            </a:extLst>
          </p:cNvPr>
          <p:cNvSpPr>
            <a:spLocks noGrp="1"/>
          </p:cNvSpPr>
          <p:nvPr>
            <p:ph type="sldNum" sz="quarter" idx="4"/>
          </p:nvPr>
        </p:nvSpPr>
        <p:spPr>
          <a:xfrm>
            <a:off x="8640762" y="4972050"/>
            <a:ext cx="369965" cy="172800"/>
          </a:xfrm>
          <a:prstGeom prst="rect">
            <a:avLst/>
          </a:prstGeom>
        </p:spPr>
        <p:txBody>
          <a:bodyPr vert="horz" lIns="91440" tIns="45720" rIns="91440" bIns="45720" rtlCol="0" anchor="ctr"/>
          <a:lstStyle>
            <a:lvl1pPr algn="r">
              <a:defRPr sz="500" b="0" i="0">
                <a:solidFill>
                  <a:schemeClr val="tx2"/>
                </a:solidFill>
                <a:latin typeface="Nexa Book" panose="00000400000000000000" pitchFamily="50" charset="0"/>
              </a:defRPr>
            </a:lvl1pPr>
          </a:lstStyle>
          <a:p>
            <a:fld id="{7B1F438D-4EAF-094E-9162-80CF3EF77236}" type="slidenum">
              <a:rPr lang="en-US" smtClean="0"/>
              <a:pPr/>
              <a:t>‹#›</a:t>
            </a:fld>
            <a:endParaRPr lang="en-US"/>
          </a:p>
        </p:txBody>
      </p:sp>
      <p:sp>
        <p:nvSpPr>
          <p:cNvPr id="3" name="Footer Placeholder 4">
            <a:extLst>
              <a:ext uri="{FF2B5EF4-FFF2-40B4-BE49-F238E27FC236}">
                <a16:creationId xmlns:a16="http://schemas.microsoft.com/office/drawing/2014/main" id="{D67CBEFE-CC52-E74C-8EAF-B452F99D927B}"/>
              </a:ext>
            </a:extLst>
          </p:cNvPr>
          <p:cNvSpPr>
            <a:spLocks noGrp="1"/>
          </p:cNvSpPr>
          <p:nvPr>
            <p:ph type="ftr" sz="quarter" idx="3"/>
          </p:nvPr>
        </p:nvSpPr>
        <p:spPr>
          <a:xfrm>
            <a:off x="546969" y="4970700"/>
            <a:ext cx="6451742" cy="174151"/>
          </a:xfrm>
          <a:prstGeom prst="rect">
            <a:avLst/>
          </a:prstGeom>
        </p:spPr>
        <p:txBody>
          <a:bodyPr anchor="ctr"/>
          <a:lstStyle>
            <a:lvl1pPr algn="ctr">
              <a:defRPr sz="600" b="0" i="0">
                <a:solidFill>
                  <a:schemeClr val="bg2">
                    <a:lumMod val="50000"/>
                  </a:schemeClr>
                </a:solidFill>
                <a:latin typeface="+mn-lt"/>
              </a:defRPr>
            </a:lvl1pPr>
          </a:lstStyle>
          <a:p>
            <a:endParaRPr lang="en-US"/>
          </a:p>
        </p:txBody>
      </p:sp>
      <p:sp>
        <p:nvSpPr>
          <p:cNvPr id="39" name="Title Placeholder 38">
            <a:extLst>
              <a:ext uri="{FF2B5EF4-FFF2-40B4-BE49-F238E27FC236}">
                <a16:creationId xmlns:a16="http://schemas.microsoft.com/office/drawing/2014/main" id="{62502C3C-D856-2569-A701-52C028E78432}"/>
              </a:ext>
            </a:extLst>
          </p:cNvPr>
          <p:cNvSpPr>
            <a:spLocks noGrp="1"/>
          </p:cNvSpPr>
          <p:nvPr>
            <p:ph type="title"/>
          </p:nvPr>
        </p:nvSpPr>
        <p:spPr>
          <a:xfrm>
            <a:off x="504000" y="-1"/>
            <a:ext cx="8136000" cy="771525"/>
          </a:xfrm>
          <a:prstGeom prst="rect">
            <a:avLst/>
          </a:prstGeom>
        </p:spPr>
        <p:txBody>
          <a:bodyPr vert="horz" lIns="91440" tIns="45720" rIns="91440" bIns="45720" rtlCol="0" anchor="b">
            <a:normAutofit/>
          </a:bodyPr>
          <a:lstStyle/>
          <a:p>
            <a:pPr lvl="0"/>
            <a:r>
              <a:rPr lang="en-US"/>
              <a:t>Click to edit Master title style</a:t>
            </a:r>
            <a:endParaRPr lang="en-AE"/>
          </a:p>
        </p:txBody>
      </p:sp>
      <p:sp>
        <p:nvSpPr>
          <p:cNvPr id="40" name="Text Placeholder 39">
            <a:extLst>
              <a:ext uri="{FF2B5EF4-FFF2-40B4-BE49-F238E27FC236}">
                <a16:creationId xmlns:a16="http://schemas.microsoft.com/office/drawing/2014/main" id="{1EFF9AD8-7F69-80D9-8E27-0877BA8D2658}"/>
              </a:ext>
            </a:extLst>
          </p:cNvPr>
          <p:cNvSpPr>
            <a:spLocks noGrp="1"/>
          </p:cNvSpPr>
          <p:nvPr>
            <p:ph type="body" idx="1"/>
          </p:nvPr>
        </p:nvSpPr>
        <p:spPr>
          <a:xfrm>
            <a:off x="503238" y="1134000"/>
            <a:ext cx="8136762" cy="3600451"/>
          </a:xfrm>
          <a:prstGeom prst="rect">
            <a:avLst/>
          </a:prstGeom>
        </p:spPr>
        <p:txBody>
          <a:bodyPr vert="horz" lIns="91440" tIns="45720" rIns="91440" bIns="45720" rtlCol="0">
            <a:normAutofit/>
          </a:bodyPr>
          <a:lstStyle/>
          <a:p>
            <a:pPr lvl="0">
              <a:spcBef>
                <a:spcPts val="450"/>
              </a:spcBef>
            </a:pPr>
            <a:r>
              <a:rPr lang="en-US"/>
              <a:t>Click to edit Master text styles</a:t>
            </a:r>
          </a:p>
          <a:p>
            <a:pPr lvl="1">
              <a:spcBef>
                <a:spcPts val="450"/>
              </a:spcBef>
            </a:pPr>
            <a:r>
              <a:rPr lang="en-US"/>
              <a:t>Second level</a:t>
            </a:r>
          </a:p>
          <a:p>
            <a:pPr lvl="2">
              <a:spcBef>
                <a:spcPts val="450"/>
              </a:spcBef>
            </a:pPr>
            <a:r>
              <a:rPr lang="en-US"/>
              <a:t>Third level</a:t>
            </a:r>
          </a:p>
          <a:p>
            <a:pPr lvl="3">
              <a:spcBef>
                <a:spcPts val="450"/>
              </a:spcBef>
            </a:pPr>
            <a:r>
              <a:rPr lang="en-US"/>
              <a:t>Fourth level</a:t>
            </a:r>
          </a:p>
          <a:p>
            <a:pPr lvl="4">
              <a:spcBef>
                <a:spcPts val="450"/>
              </a:spcBef>
            </a:pPr>
            <a:r>
              <a:rPr lang="en-US"/>
              <a:t>Fifth level</a:t>
            </a:r>
            <a:endParaRPr lang="en-AE"/>
          </a:p>
        </p:txBody>
      </p:sp>
      <p:sp>
        <p:nvSpPr>
          <p:cNvPr id="9" name="Date Placeholder 7">
            <a:extLst>
              <a:ext uri="{FF2B5EF4-FFF2-40B4-BE49-F238E27FC236}">
                <a16:creationId xmlns:a16="http://schemas.microsoft.com/office/drawing/2014/main" id="{787F2399-B56C-ECB6-6EDC-68D5DAE6BB28}"/>
              </a:ext>
            </a:extLst>
          </p:cNvPr>
          <p:cNvSpPr>
            <a:spLocks noGrp="1"/>
          </p:cNvSpPr>
          <p:nvPr>
            <p:ph type="dt" sz="half" idx="2"/>
          </p:nvPr>
        </p:nvSpPr>
        <p:spPr>
          <a:xfrm>
            <a:off x="8107680" y="4972050"/>
            <a:ext cx="532319" cy="171450"/>
          </a:xfrm>
          <a:prstGeom prst="rect">
            <a:avLst/>
          </a:prstGeom>
        </p:spPr>
        <p:txBody>
          <a:bodyPr vert="horz" lIns="91440" tIns="45720" rIns="91440" bIns="45720" rtlCol="0" anchor="ctr"/>
          <a:lstStyle>
            <a:lvl1pPr algn="r">
              <a:defRPr sz="500" b="0" i="0">
                <a:solidFill>
                  <a:schemeClr val="bg2">
                    <a:lumMod val="50000"/>
                  </a:schemeClr>
                </a:solidFill>
                <a:latin typeface="Nexa Book" panose="00000400000000000000" pitchFamily="50" charset="0"/>
              </a:defRPr>
            </a:lvl1pPr>
          </a:lstStyle>
          <a:p>
            <a:fld id="{72BADB5F-A74F-484B-8756-F35CE7D72E3A}" type="datetime1">
              <a:rPr lang="en-US" smtClean="0"/>
              <a:t>7/2/2025</a:t>
            </a:fld>
            <a:endParaRPr lang="en-US"/>
          </a:p>
        </p:txBody>
      </p:sp>
    </p:spTree>
    <p:extLst>
      <p:ext uri="{BB962C8B-B14F-4D97-AF65-F5344CB8AC3E}">
        <p14:creationId xmlns:p14="http://schemas.microsoft.com/office/powerpoint/2010/main" val="691273762"/>
      </p:ext>
    </p:extLst>
  </p:cSld>
  <p:clrMap bg1="lt1" tx1="dk1" bg2="lt2" tx2="dk2" accent1="accent1" accent2="accent2" accent3="accent3" accent4="accent4" accent5="accent5" accent6="accent6" hlink="hlink" folHlink="folHlink"/>
  <p:sldLayoutIdLst>
    <p:sldLayoutId id="2147483855"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 id="2147483873" r:id="rId16"/>
    <p:sldLayoutId id="2147483874" r:id="rId17"/>
    <p:sldLayoutId id="2147483875" r:id="rId18"/>
    <p:sldLayoutId id="2147483876" r:id="rId19"/>
    <p:sldLayoutId id="2147483877" r:id="rId20"/>
    <p:sldLayoutId id="2147483878" r:id="rId21"/>
    <p:sldLayoutId id="2147483879" r:id="rId22"/>
    <p:sldLayoutId id="2147483914" r:id="rId23"/>
    <p:sldLayoutId id="2147483915" r:id="rId24"/>
  </p:sldLayoutIdLst>
  <p:hf hdr="0"/>
  <p:txStyles>
    <p:titleStyle>
      <a:lvl1pPr algn="l" defTabSz="685783" rtl="0" eaLnBrk="1" latinLnBrk="0" hangingPunct="1">
        <a:lnSpc>
          <a:spcPct val="90000"/>
        </a:lnSpc>
        <a:spcBef>
          <a:spcPct val="0"/>
        </a:spcBef>
        <a:buNone/>
        <a:defRPr lang="en-AE" sz="1600" b="0" i="0" kern="1200" smtClean="0">
          <a:solidFill>
            <a:srgbClr val="006D6F"/>
          </a:solidFill>
          <a:latin typeface="+mj-lt"/>
          <a:ea typeface="+mj-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lang="en-US" sz="1000" b="0" i="0" kern="1200" dirty="0" smtClean="0">
          <a:solidFill>
            <a:srgbClr val="575656"/>
          </a:solidFill>
          <a:latin typeface="Nexa Book" panose="00000400000000000000" pitchFamily="50" charset="0"/>
          <a:ea typeface="Open Sans" panose="020B0606030504020204" pitchFamily="34" charset="0"/>
          <a:cs typeface="Open Sans" panose="020B0606030504020204" pitchFamily="34" charset="0"/>
        </a:defRPr>
      </a:lvl1pPr>
      <a:lvl2pPr marL="514337" indent="-171446" algn="l" defTabSz="685783" rtl="0" eaLnBrk="1" latinLnBrk="0" hangingPunct="1">
        <a:lnSpc>
          <a:spcPct val="90000"/>
        </a:lnSpc>
        <a:spcBef>
          <a:spcPts val="375"/>
        </a:spcBef>
        <a:buFont typeface="Arial" panose="020B0604020202020204" pitchFamily="34" charset="0"/>
        <a:buChar char="•"/>
        <a:defRPr lang="en-US" sz="10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2pPr>
      <a:lvl3pPr marL="857228"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3pPr>
      <a:lvl4pPr marL="1200120" indent="-171446" algn="l" defTabSz="685783" rtl="0" eaLnBrk="1" latinLnBrk="0" hangingPunct="1">
        <a:lnSpc>
          <a:spcPct val="90000"/>
        </a:lnSpc>
        <a:spcBef>
          <a:spcPts val="375"/>
        </a:spcBef>
        <a:buFont typeface="Arial" panose="020B0604020202020204" pitchFamily="34" charset="0"/>
        <a:buChar char="•"/>
        <a:defRPr lang="en-US"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4pPr>
      <a:lvl5pPr marL="1543012" indent="-171446" algn="l" defTabSz="685783" rtl="0" eaLnBrk="1" latinLnBrk="0" hangingPunct="1">
        <a:lnSpc>
          <a:spcPct val="90000"/>
        </a:lnSpc>
        <a:spcBef>
          <a:spcPts val="375"/>
        </a:spcBef>
        <a:buFont typeface="Arial" panose="020B0604020202020204" pitchFamily="34" charset="0"/>
        <a:buChar char="•"/>
        <a:defRPr lang="en-AE" sz="800" b="0" i="0" kern="1200" dirty="0" smtClean="0">
          <a:solidFill>
            <a:srgbClr val="575656"/>
          </a:solidFill>
          <a:latin typeface="Nexa Book Italic" panose="00000400000000000000" pitchFamily="50" charset="0"/>
          <a:ea typeface="Open Sans" panose="020B0606030504020204" pitchFamily="34" charset="0"/>
          <a:cs typeface="Open Sans" panose="020B0606030504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nl-BE"/>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1" pos="2880">
          <p15:clr>
            <a:srgbClr val="F26B43"/>
          </p15:clr>
        </p15:guide>
        <p15:guide id="12" orient="horz" pos="1620">
          <p15:clr>
            <a:srgbClr val="F26B43"/>
          </p15:clr>
        </p15:guide>
        <p15:guide id="13" pos="5443">
          <p15:clr>
            <a:srgbClr val="F26B43"/>
          </p15:clr>
        </p15:guide>
        <p15:guide id="14" pos="317">
          <p15:clr>
            <a:srgbClr val="F26B43"/>
          </p15:clr>
        </p15:guide>
        <p15:guide id="15" orient="horz" pos="2981">
          <p15:clr>
            <a:srgbClr val="F26B43"/>
          </p15:clr>
        </p15:guide>
        <p15:guide id="16" orient="horz" pos="713">
          <p15:clr>
            <a:srgbClr val="F26B43"/>
          </p15:clr>
        </p15:guide>
        <p15:guide id="17" orient="horz" pos="486">
          <p15:clr>
            <a:srgbClr val="F26B43"/>
          </p15:clr>
        </p15:guide>
        <p15:guide id="18" pos="4150">
          <p15:clr>
            <a:srgbClr val="F26B43"/>
          </p15:clr>
        </p15:guide>
        <p15:guide id="19" pos="1610">
          <p15:clr>
            <a:srgbClr val="F26B43"/>
          </p15:clr>
        </p15:guide>
        <p15:guide id="20" orient="horz" pos="18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xml"/><Relationship Id="rId5" Type="http://schemas.openxmlformats.org/officeDocument/2006/relationships/chart" Target="../charts/chart1.xml"/><Relationship Id="rId4" Type="http://schemas.openxmlformats.org/officeDocument/2006/relationships/image" Target="../media/image28.emf"/></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7.xml"/><Relationship Id="rId5" Type="http://schemas.openxmlformats.org/officeDocument/2006/relationships/chart" Target="../charts/chart10.xml"/><Relationship Id="rId4" Type="http://schemas.openxmlformats.org/officeDocument/2006/relationships/image" Target="../media/image28.emf"/></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7.xml"/><Relationship Id="rId5" Type="http://schemas.openxmlformats.org/officeDocument/2006/relationships/chart" Target="../charts/chart180.xml"/><Relationship Id="rId4" Type="http://schemas.openxmlformats.org/officeDocument/2006/relationships/image" Target="../media/image28.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8.xml"/><Relationship Id="rId5" Type="http://schemas.openxmlformats.org/officeDocument/2006/relationships/chart" Target="../charts/chart181.xml"/><Relationship Id="rId4" Type="http://schemas.openxmlformats.org/officeDocument/2006/relationships/image" Target="../media/image28.emf"/></Relationships>
</file>

<file path=ppt/slides/_rels/slide1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9.xml"/><Relationship Id="rId5" Type="http://schemas.openxmlformats.org/officeDocument/2006/relationships/chart" Target="../charts/chart182.xml"/><Relationship Id="rId4" Type="http://schemas.openxmlformats.org/officeDocument/2006/relationships/image" Target="../media/image28.emf"/></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0.xml"/><Relationship Id="rId5" Type="http://schemas.openxmlformats.org/officeDocument/2006/relationships/chart" Target="../charts/chart183.xml"/><Relationship Id="rId4" Type="http://schemas.openxmlformats.org/officeDocument/2006/relationships/image" Target="../media/image28.emf"/></Relationships>
</file>

<file path=ppt/slides/_rels/slide1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1.xml"/><Relationship Id="rId5" Type="http://schemas.openxmlformats.org/officeDocument/2006/relationships/chart" Target="../charts/chart184.xml"/><Relationship Id="rId4" Type="http://schemas.openxmlformats.org/officeDocument/2006/relationships/image" Target="../media/image28.emf"/></Relationships>
</file>

<file path=ppt/slides/_rels/slide1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2.xml"/><Relationship Id="rId5" Type="http://schemas.openxmlformats.org/officeDocument/2006/relationships/chart" Target="../charts/chart185.xml"/><Relationship Id="rId4" Type="http://schemas.openxmlformats.org/officeDocument/2006/relationships/image" Target="../media/image28.emf"/></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3.xml"/><Relationship Id="rId5" Type="http://schemas.openxmlformats.org/officeDocument/2006/relationships/chart" Target="../charts/chart186.xml"/><Relationship Id="rId4" Type="http://schemas.openxmlformats.org/officeDocument/2006/relationships/image" Target="../media/image28.emf"/></Relationships>
</file>

<file path=ppt/slides/_rels/slide1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4.xml"/><Relationship Id="rId5" Type="http://schemas.openxmlformats.org/officeDocument/2006/relationships/chart" Target="../charts/chart187.xml"/><Relationship Id="rId4" Type="http://schemas.openxmlformats.org/officeDocument/2006/relationships/image" Target="../media/image28.emf"/></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5.xml"/><Relationship Id="rId5" Type="http://schemas.openxmlformats.org/officeDocument/2006/relationships/chart" Target="../charts/chart188.xml"/><Relationship Id="rId4" Type="http://schemas.openxmlformats.org/officeDocument/2006/relationships/image" Target="../media/image28.emf"/></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6.xml"/><Relationship Id="rId5" Type="http://schemas.openxmlformats.org/officeDocument/2006/relationships/chart" Target="../charts/chart189.xml"/><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8" Type="http://schemas.openxmlformats.org/officeDocument/2006/relationships/chart" Target="../charts/chart14.xml"/><Relationship Id="rId3" Type="http://schemas.openxmlformats.org/officeDocument/2006/relationships/oleObject" Target="../embeddings/oleObject27.bin"/><Relationship Id="rId7" Type="http://schemas.openxmlformats.org/officeDocument/2006/relationships/chart" Target="../charts/chart13.xml"/><Relationship Id="rId2" Type="http://schemas.openxmlformats.org/officeDocument/2006/relationships/slideLayout" Target="../slideLayouts/slideLayout7.xml"/><Relationship Id="rId1" Type="http://schemas.openxmlformats.org/officeDocument/2006/relationships/tags" Target="../tags/tag38.xml"/><Relationship Id="rId6" Type="http://schemas.openxmlformats.org/officeDocument/2006/relationships/chart" Target="../charts/chart12.xml"/><Relationship Id="rId5" Type="http://schemas.openxmlformats.org/officeDocument/2006/relationships/chart" Target="../charts/chart11.xml"/><Relationship Id="rId4" Type="http://schemas.openxmlformats.org/officeDocument/2006/relationships/image" Target="../media/image28.emf"/></Relationships>
</file>

<file path=ppt/slides/_rels/slide1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7.xml"/><Relationship Id="rId5" Type="http://schemas.openxmlformats.org/officeDocument/2006/relationships/chart" Target="../charts/chart190.xml"/><Relationship Id="rId4" Type="http://schemas.openxmlformats.org/officeDocument/2006/relationships/image" Target="../media/image28.emf"/></Relationships>
</file>

<file path=ppt/slides/_rels/slide1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8.xml"/><Relationship Id="rId5" Type="http://schemas.openxmlformats.org/officeDocument/2006/relationships/chart" Target="../charts/chart191.xml"/><Relationship Id="rId4" Type="http://schemas.openxmlformats.org/officeDocument/2006/relationships/image" Target="../media/image28.emf"/></Relationships>
</file>

<file path=ppt/slides/_rels/slide1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39.xml"/><Relationship Id="rId5" Type="http://schemas.openxmlformats.org/officeDocument/2006/relationships/chart" Target="../charts/chart192.xml"/><Relationship Id="rId4" Type="http://schemas.openxmlformats.org/officeDocument/2006/relationships/image" Target="../media/image28.emf"/></Relationships>
</file>

<file path=ppt/slides/_rels/slide1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0.xml"/><Relationship Id="rId5" Type="http://schemas.openxmlformats.org/officeDocument/2006/relationships/chart" Target="../charts/chart193.xml"/><Relationship Id="rId4" Type="http://schemas.openxmlformats.org/officeDocument/2006/relationships/image" Target="../media/image28.emf"/></Relationships>
</file>

<file path=ppt/slides/_rels/slide1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1.xml"/><Relationship Id="rId5" Type="http://schemas.openxmlformats.org/officeDocument/2006/relationships/chart" Target="../charts/chart194.xml"/><Relationship Id="rId4" Type="http://schemas.openxmlformats.org/officeDocument/2006/relationships/image" Target="../media/image28.emf"/></Relationships>
</file>

<file path=ppt/slides/_rels/slide1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2.xml"/><Relationship Id="rId5" Type="http://schemas.openxmlformats.org/officeDocument/2006/relationships/chart" Target="../charts/chart195.xml"/><Relationship Id="rId4" Type="http://schemas.openxmlformats.org/officeDocument/2006/relationships/image" Target="../media/image28.emf"/></Relationships>
</file>

<file path=ppt/slides/_rels/slide1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3.xml"/><Relationship Id="rId5" Type="http://schemas.openxmlformats.org/officeDocument/2006/relationships/chart" Target="../charts/chart196.xml"/><Relationship Id="rId4" Type="http://schemas.openxmlformats.org/officeDocument/2006/relationships/image" Target="../media/image28.emf"/></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4.xml"/><Relationship Id="rId5" Type="http://schemas.openxmlformats.org/officeDocument/2006/relationships/chart" Target="../charts/chart197.xml"/><Relationship Id="rId4" Type="http://schemas.openxmlformats.org/officeDocument/2006/relationships/image" Target="../media/image28.emf"/></Relationships>
</file>

<file path=ppt/slides/_rels/slide1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5.xml"/><Relationship Id="rId5" Type="http://schemas.openxmlformats.org/officeDocument/2006/relationships/chart" Target="../charts/chart198.xml"/><Relationship Id="rId4" Type="http://schemas.openxmlformats.org/officeDocument/2006/relationships/image" Target="../media/image28.emf"/></Relationships>
</file>

<file path=ppt/slides/_rels/slide1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6.xml"/><Relationship Id="rId5" Type="http://schemas.openxmlformats.org/officeDocument/2006/relationships/chart" Target="../charts/chart199.xml"/><Relationship Id="rId4" Type="http://schemas.openxmlformats.org/officeDocument/2006/relationships/image" Target="../media/image28.emf"/></Relationships>
</file>

<file path=ppt/slides/_rels/slide12.xml.rels><?xml version="1.0" encoding="UTF-8" standalone="yes"?>
<Relationships xmlns="http://schemas.openxmlformats.org/package/2006/relationships"><Relationship Id="rId8" Type="http://schemas.openxmlformats.org/officeDocument/2006/relationships/chart" Target="../charts/chart18.xml"/><Relationship Id="rId3" Type="http://schemas.openxmlformats.org/officeDocument/2006/relationships/oleObject" Target="../embeddings/oleObject27.bin"/><Relationship Id="rId7" Type="http://schemas.openxmlformats.org/officeDocument/2006/relationships/chart" Target="../charts/chart17.xml"/><Relationship Id="rId2" Type="http://schemas.openxmlformats.org/officeDocument/2006/relationships/slideLayout" Target="../slideLayouts/slideLayout7.xml"/><Relationship Id="rId1" Type="http://schemas.openxmlformats.org/officeDocument/2006/relationships/tags" Target="../tags/tag39.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image" Target="../media/image28.emf"/></Relationships>
</file>

<file path=ppt/slides/_rels/slide1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7.xml"/><Relationship Id="rId5" Type="http://schemas.openxmlformats.org/officeDocument/2006/relationships/chart" Target="../charts/chart200.xml"/><Relationship Id="rId4" Type="http://schemas.openxmlformats.org/officeDocument/2006/relationships/image" Target="../media/image28.emf"/></Relationships>
</file>

<file path=ppt/slides/_rels/slide1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8.xml"/><Relationship Id="rId5" Type="http://schemas.openxmlformats.org/officeDocument/2006/relationships/chart" Target="../charts/chart201.xml"/><Relationship Id="rId4" Type="http://schemas.openxmlformats.org/officeDocument/2006/relationships/image" Target="../media/image28.emf"/></Relationships>
</file>

<file path=ppt/slides/_rels/slide1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49.xml"/><Relationship Id="rId5" Type="http://schemas.openxmlformats.org/officeDocument/2006/relationships/chart" Target="../charts/chart202.xml"/><Relationship Id="rId4" Type="http://schemas.openxmlformats.org/officeDocument/2006/relationships/image" Target="../media/image28.emf"/></Relationships>
</file>

<file path=ppt/slides/_rels/slide1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0.xml"/><Relationship Id="rId5" Type="http://schemas.openxmlformats.org/officeDocument/2006/relationships/chart" Target="../charts/chart203.xml"/><Relationship Id="rId4" Type="http://schemas.openxmlformats.org/officeDocument/2006/relationships/image" Target="../media/image28.emf"/></Relationships>
</file>

<file path=ppt/slides/_rels/slide1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1.xml"/><Relationship Id="rId5" Type="http://schemas.openxmlformats.org/officeDocument/2006/relationships/chart" Target="../charts/chart204.xml"/><Relationship Id="rId4" Type="http://schemas.openxmlformats.org/officeDocument/2006/relationships/image" Target="../media/image28.emf"/></Relationships>
</file>

<file path=ppt/slides/_rels/slide1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2.xml"/><Relationship Id="rId5" Type="http://schemas.openxmlformats.org/officeDocument/2006/relationships/chart" Target="../charts/chart205.xml"/><Relationship Id="rId4" Type="http://schemas.openxmlformats.org/officeDocument/2006/relationships/image" Target="../media/image28.emf"/></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3.xml"/><Relationship Id="rId5" Type="http://schemas.openxmlformats.org/officeDocument/2006/relationships/chart" Target="../charts/chart206.xml"/><Relationship Id="rId4" Type="http://schemas.openxmlformats.org/officeDocument/2006/relationships/image" Target="../media/image28.emf"/></Relationships>
</file>

<file path=ppt/slides/_rels/slide1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4.xml"/><Relationship Id="rId5" Type="http://schemas.openxmlformats.org/officeDocument/2006/relationships/chart" Target="../charts/chart207.xml"/><Relationship Id="rId4" Type="http://schemas.openxmlformats.org/officeDocument/2006/relationships/image" Target="../media/image28.emf"/></Relationships>
</file>

<file path=ppt/slides/_rels/slide1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5.xml"/><Relationship Id="rId5" Type="http://schemas.openxmlformats.org/officeDocument/2006/relationships/chart" Target="../charts/chart208.xml"/><Relationship Id="rId4" Type="http://schemas.openxmlformats.org/officeDocument/2006/relationships/image" Target="../media/image28.emf"/></Relationships>
</file>

<file path=ppt/slides/_rels/slide1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6.xml"/><Relationship Id="rId5" Type="http://schemas.openxmlformats.org/officeDocument/2006/relationships/chart" Target="../charts/chart209.xml"/><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8" Type="http://schemas.openxmlformats.org/officeDocument/2006/relationships/chart" Target="../charts/chart22.xml"/><Relationship Id="rId3" Type="http://schemas.openxmlformats.org/officeDocument/2006/relationships/oleObject" Target="../embeddings/oleObject27.bin"/><Relationship Id="rId7" Type="http://schemas.openxmlformats.org/officeDocument/2006/relationships/chart" Target="../charts/chart21.xml"/><Relationship Id="rId2" Type="http://schemas.openxmlformats.org/officeDocument/2006/relationships/slideLayout" Target="../slideLayouts/slideLayout7.xml"/><Relationship Id="rId1" Type="http://schemas.openxmlformats.org/officeDocument/2006/relationships/tags" Target="../tags/tag40.xml"/><Relationship Id="rId6" Type="http://schemas.openxmlformats.org/officeDocument/2006/relationships/chart" Target="../charts/chart20.xml"/><Relationship Id="rId5" Type="http://schemas.openxmlformats.org/officeDocument/2006/relationships/chart" Target="../charts/chart19.xml"/><Relationship Id="rId4" Type="http://schemas.openxmlformats.org/officeDocument/2006/relationships/image" Target="../media/image28.emf"/></Relationships>
</file>

<file path=ppt/slides/_rels/slide1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7.xml"/><Relationship Id="rId5" Type="http://schemas.openxmlformats.org/officeDocument/2006/relationships/chart" Target="../charts/chart210.xml"/><Relationship Id="rId4" Type="http://schemas.openxmlformats.org/officeDocument/2006/relationships/image" Target="../media/image28.emf"/></Relationships>
</file>

<file path=ppt/slides/_rels/slide1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8.xml"/><Relationship Id="rId5" Type="http://schemas.openxmlformats.org/officeDocument/2006/relationships/chart" Target="../charts/chart211.xml"/><Relationship Id="rId4" Type="http://schemas.openxmlformats.org/officeDocument/2006/relationships/image" Target="../media/image28.emf"/></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59.xml"/><Relationship Id="rId5" Type="http://schemas.openxmlformats.org/officeDocument/2006/relationships/chart" Target="../charts/chart212.xml"/><Relationship Id="rId4" Type="http://schemas.openxmlformats.org/officeDocument/2006/relationships/image" Target="../media/image28.emf"/></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0.xml"/><Relationship Id="rId5" Type="http://schemas.openxmlformats.org/officeDocument/2006/relationships/chart" Target="../charts/chart213.xml"/><Relationship Id="rId4" Type="http://schemas.openxmlformats.org/officeDocument/2006/relationships/image" Target="../media/image28.emf"/></Relationships>
</file>

<file path=ppt/slides/_rels/slide1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1.xml"/><Relationship Id="rId5" Type="http://schemas.openxmlformats.org/officeDocument/2006/relationships/chart" Target="../charts/chart214.xml"/><Relationship Id="rId4" Type="http://schemas.openxmlformats.org/officeDocument/2006/relationships/image" Target="../media/image28.emf"/></Relationships>
</file>

<file path=ppt/slides/_rels/slide1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2.xml"/><Relationship Id="rId5" Type="http://schemas.openxmlformats.org/officeDocument/2006/relationships/chart" Target="../charts/chart215.xml"/><Relationship Id="rId4" Type="http://schemas.openxmlformats.org/officeDocument/2006/relationships/image" Target="../media/image28.emf"/></Relationships>
</file>

<file path=ppt/slides/_rels/slide1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3.xml"/><Relationship Id="rId5" Type="http://schemas.openxmlformats.org/officeDocument/2006/relationships/chart" Target="../charts/chart216.xml"/><Relationship Id="rId4" Type="http://schemas.openxmlformats.org/officeDocument/2006/relationships/image" Target="../media/image28.emf"/></Relationships>
</file>

<file path=ppt/slides/_rels/slide1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4.xml"/><Relationship Id="rId5" Type="http://schemas.openxmlformats.org/officeDocument/2006/relationships/chart" Target="../charts/chart217.xml"/><Relationship Id="rId4" Type="http://schemas.openxmlformats.org/officeDocument/2006/relationships/image" Target="../media/image28.emf"/></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5.xml"/><Relationship Id="rId5" Type="http://schemas.openxmlformats.org/officeDocument/2006/relationships/chart" Target="../charts/chart218.xml"/><Relationship Id="rId4" Type="http://schemas.openxmlformats.org/officeDocument/2006/relationships/image" Target="../media/image28.emf"/></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6.xml"/><Relationship Id="rId5" Type="http://schemas.openxmlformats.org/officeDocument/2006/relationships/chart" Target="../charts/chart219.xml"/><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8" Type="http://schemas.openxmlformats.org/officeDocument/2006/relationships/chart" Target="../charts/chart26.xml"/><Relationship Id="rId3" Type="http://schemas.openxmlformats.org/officeDocument/2006/relationships/oleObject" Target="../embeddings/oleObject27.bin"/><Relationship Id="rId7" Type="http://schemas.openxmlformats.org/officeDocument/2006/relationships/chart" Target="../charts/chart25.xml"/><Relationship Id="rId2" Type="http://schemas.openxmlformats.org/officeDocument/2006/relationships/slideLayout" Target="../slideLayouts/slideLayout7.xml"/><Relationship Id="rId1" Type="http://schemas.openxmlformats.org/officeDocument/2006/relationships/tags" Target="../tags/tag41.xml"/><Relationship Id="rId6" Type="http://schemas.openxmlformats.org/officeDocument/2006/relationships/chart" Target="../charts/chart24.xml"/><Relationship Id="rId5" Type="http://schemas.openxmlformats.org/officeDocument/2006/relationships/chart" Target="../charts/chart23.xml"/><Relationship Id="rId4" Type="http://schemas.openxmlformats.org/officeDocument/2006/relationships/image" Target="../media/image28.emf"/></Relationships>
</file>

<file path=ppt/slides/_rels/slide1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7.xml"/><Relationship Id="rId5" Type="http://schemas.openxmlformats.org/officeDocument/2006/relationships/chart" Target="../charts/chart220.xml"/><Relationship Id="rId4" Type="http://schemas.openxmlformats.org/officeDocument/2006/relationships/image" Target="../media/image28.emf"/></Relationships>
</file>

<file path=ppt/slides/_rels/slide1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8.xml"/><Relationship Id="rId5" Type="http://schemas.openxmlformats.org/officeDocument/2006/relationships/chart" Target="../charts/chart221.xml"/><Relationship Id="rId4" Type="http://schemas.openxmlformats.org/officeDocument/2006/relationships/image" Target="../media/image28.emf"/></Relationships>
</file>

<file path=ppt/slides/_rels/slide1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69.xml"/><Relationship Id="rId5" Type="http://schemas.openxmlformats.org/officeDocument/2006/relationships/chart" Target="../charts/chart222.xml"/><Relationship Id="rId4" Type="http://schemas.openxmlformats.org/officeDocument/2006/relationships/image" Target="../media/image28.emf"/></Relationships>
</file>

<file path=ppt/slides/_rels/slide1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0.xml"/><Relationship Id="rId5" Type="http://schemas.openxmlformats.org/officeDocument/2006/relationships/chart" Target="../charts/chart223.xml"/><Relationship Id="rId4" Type="http://schemas.openxmlformats.org/officeDocument/2006/relationships/image" Target="../media/image28.emf"/></Relationships>
</file>

<file path=ppt/slides/_rels/slide1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1.xml"/><Relationship Id="rId5" Type="http://schemas.openxmlformats.org/officeDocument/2006/relationships/chart" Target="../charts/chart224.xml"/><Relationship Id="rId4" Type="http://schemas.openxmlformats.org/officeDocument/2006/relationships/image" Target="../media/image28.emf"/></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2.xml"/><Relationship Id="rId5" Type="http://schemas.openxmlformats.org/officeDocument/2006/relationships/chart" Target="../charts/chart225.xml"/><Relationship Id="rId4" Type="http://schemas.openxmlformats.org/officeDocument/2006/relationships/image" Target="../media/image28.emf"/></Relationships>
</file>

<file path=ppt/slides/_rels/slide1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3.xml"/><Relationship Id="rId5" Type="http://schemas.openxmlformats.org/officeDocument/2006/relationships/chart" Target="../charts/chart226.xml"/><Relationship Id="rId4" Type="http://schemas.openxmlformats.org/officeDocument/2006/relationships/image" Target="../media/image28.emf"/></Relationships>
</file>

<file path=ppt/slides/_rels/slide1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4.xml"/><Relationship Id="rId5" Type="http://schemas.openxmlformats.org/officeDocument/2006/relationships/chart" Target="../charts/chart227.xml"/><Relationship Id="rId4" Type="http://schemas.openxmlformats.org/officeDocument/2006/relationships/image" Target="../media/image28.emf"/></Relationships>
</file>

<file path=ppt/slides/_rels/slide1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5.xml"/><Relationship Id="rId5" Type="http://schemas.openxmlformats.org/officeDocument/2006/relationships/chart" Target="../charts/chart228.xml"/><Relationship Id="rId4" Type="http://schemas.openxmlformats.org/officeDocument/2006/relationships/image" Target="../media/image28.emf"/></Relationships>
</file>

<file path=ppt/slides/_rels/slide1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6.xml"/><Relationship Id="rId5" Type="http://schemas.openxmlformats.org/officeDocument/2006/relationships/chart" Target="../charts/chart229.xml"/><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8" Type="http://schemas.openxmlformats.org/officeDocument/2006/relationships/chart" Target="../charts/chart30.xml"/><Relationship Id="rId3" Type="http://schemas.openxmlformats.org/officeDocument/2006/relationships/oleObject" Target="../embeddings/oleObject27.bin"/><Relationship Id="rId7" Type="http://schemas.openxmlformats.org/officeDocument/2006/relationships/chart" Target="../charts/chart29.xml"/><Relationship Id="rId2" Type="http://schemas.openxmlformats.org/officeDocument/2006/relationships/slideLayout" Target="../slideLayouts/slideLayout7.xml"/><Relationship Id="rId1" Type="http://schemas.openxmlformats.org/officeDocument/2006/relationships/tags" Target="../tags/tag42.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image" Target="../media/image28.emf"/></Relationships>
</file>

<file path=ppt/slides/_rels/slide1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7.xml"/><Relationship Id="rId5" Type="http://schemas.openxmlformats.org/officeDocument/2006/relationships/chart" Target="../charts/chart230.xml"/><Relationship Id="rId4" Type="http://schemas.openxmlformats.org/officeDocument/2006/relationships/image" Target="../media/image28.emf"/></Relationships>
</file>

<file path=ppt/slides/_rels/slide1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8.xml"/><Relationship Id="rId5" Type="http://schemas.openxmlformats.org/officeDocument/2006/relationships/chart" Target="../charts/chart231.xml"/><Relationship Id="rId4" Type="http://schemas.openxmlformats.org/officeDocument/2006/relationships/image" Target="../media/image28.emf"/></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79.xml"/><Relationship Id="rId5" Type="http://schemas.openxmlformats.org/officeDocument/2006/relationships/chart" Target="../charts/chart232.xml"/><Relationship Id="rId4" Type="http://schemas.openxmlformats.org/officeDocument/2006/relationships/image" Target="../media/image28.emf"/></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0.xml"/><Relationship Id="rId5" Type="http://schemas.openxmlformats.org/officeDocument/2006/relationships/chart" Target="../charts/chart233.xml"/><Relationship Id="rId4" Type="http://schemas.openxmlformats.org/officeDocument/2006/relationships/image" Target="../media/image28.emf"/></Relationships>
</file>

<file path=ppt/slides/_rels/slide1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1.xml"/><Relationship Id="rId5" Type="http://schemas.openxmlformats.org/officeDocument/2006/relationships/chart" Target="../charts/chart234.xml"/><Relationship Id="rId4" Type="http://schemas.openxmlformats.org/officeDocument/2006/relationships/image" Target="../media/image28.emf"/></Relationships>
</file>

<file path=ppt/slides/_rels/slide1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2.xml"/><Relationship Id="rId5" Type="http://schemas.openxmlformats.org/officeDocument/2006/relationships/chart" Target="../charts/chart235.xml"/><Relationship Id="rId4" Type="http://schemas.openxmlformats.org/officeDocument/2006/relationships/image" Target="../media/image28.emf"/></Relationships>
</file>

<file path=ppt/slides/_rels/slide1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3.xml"/><Relationship Id="rId5" Type="http://schemas.openxmlformats.org/officeDocument/2006/relationships/chart" Target="../charts/chart236.xml"/><Relationship Id="rId4" Type="http://schemas.openxmlformats.org/officeDocument/2006/relationships/image" Target="../media/image28.emf"/></Relationships>
</file>

<file path=ppt/slides/_rels/slide1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4.xml"/><Relationship Id="rId5" Type="http://schemas.openxmlformats.org/officeDocument/2006/relationships/chart" Target="../charts/chart237.xml"/><Relationship Id="rId4" Type="http://schemas.openxmlformats.org/officeDocument/2006/relationships/image" Target="../media/image28.emf"/></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5.xml"/><Relationship Id="rId5" Type="http://schemas.openxmlformats.org/officeDocument/2006/relationships/chart" Target="../charts/chart238.xml"/><Relationship Id="rId4" Type="http://schemas.openxmlformats.org/officeDocument/2006/relationships/image" Target="../media/image28.emf"/></Relationships>
</file>

<file path=ppt/slides/_rels/slide1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6.xml"/><Relationship Id="rId5" Type="http://schemas.openxmlformats.org/officeDocument/2006/relationships/chart" Target="../charts/chart239.xml"/><Relationship Id="rId4" Type="http://schemas.openxmlformats.org/officeDocument/2006/relationships/image" Target="../media/image28.emf"/></Relationships>
</file>

<file path=ppt/slides/_rels/slide16.xml.rels><?xml version="1.0" encoding="UTF-8" standalone="yes"?>
<Relationships xmlns="http://schemas.openxmlformats.org/package/2006/relationships"><Relationship Id="rId8" Type="http://schemas.openxmlformats.org/officeDocument/2006/relationships/chart" Target="../charts/chart34.xml"/><Relationship Id="rId3" Type="http://schemas.openxmlformats.org/officeDocument/2006/relationships/oleObject" Target="../embeddings/oleObject27.bin"/><Relationship Id="rId7" Type="http://schemas.openxmlformats.org/officeDocument/2006/relationships/chart" Target="../charts/chart33.xml"/><Relationship Id="rId2" Type="http://schemas.openxmlformats.org/officeDocument/2006/relationships/slideLayout" Target="../slideLayouts/slideLayout7.xml"/><Relationship Id="rId1" Type="http://schemas.openxmlformats.org/officeDocument/2006/relationships/tags" Target="../tags/tag43.xml"/><Relationship Id="rId6" Type="http://schemas.openxmlformats.org/officeDocument/2006/relationships/chart" Target="../charts/chart32.xml"/><Relationship Id="rId5" Type="http://schemas.openxmlformats.org/officeDocument/2006/relationships/chart" Target="../charts/chart31.xml"/><Relationship Id="rId4" Type="http://schemas.openxmlformats.org/officeDocument/2006/relationships/image" Target="../media/image28.emf"/></Relationships>
</file>

<file path=ppt/slides/_rels/slide1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7.xml"/><Relationship Id="rId5" Type="http://schemas.openxmlformats.org/officeDocument/2006/relationships/chart" Target="../charts/chart240.xml"/><Relationship Id="rId4" Type="http://schemas.openxmlformats.org/officeDocument/2006/relationships/image" Target="../media/image28.emf"/></Relationships>
</file>

<file path=ppt/slides/_rels/slide1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8.xml"/><Relationship Id="rId5" Type="http://schemas.openxmlformats.org/officeDocument/2006/relationships/chart" Target="../charts/chart241.xml"/><Relationship Id="rId4" Type="http://schemas.openxmlformats.org/officeDocument/2006/relationships/image" Target="../media/image28.emf"/></Relationships>
</file>

<file path=ppt/slides/_rels/slide1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89.xml"/><Relationship Id="rId5" Type="http://schemas.openxmlformats.org/officeDocument/2006/relationships/chart" Target="../charts/chart242.xml"/><Relationship Id="rId4" Type="http://schemas.openxmlformats.org/officeDocument/2006/relationships/image" Target="../media/image28.emf"/></Relationships>
</file>

<file path=ppt/slides/_rels/slide1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0.xml"/><Relationship Id="rId5" Type="http://schemas.openxmlformats.org/officeDocument/2006/relationships/chart" Target="../charts/chart243.xml"/><Relationship Id="rId4" Type="http://schemas.openxmlformats.org/officeDocument/2006/relationships/image" Target="../media/image28.emf"/></Relationships>
</file>

<file path=ppt/slides/_rels/slide1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1.xml"/><Relationship Id="rId5" Type="http://schemas.openxmlformats.org/officeDocument/2006/relationships/chart" Target="../charts/chart244.xml"/><Relationship Id="rId4" Type="http://schemas.openxmlformats.org/officeDocument/2006/relationships/image" Target="../media/image28.emf"/></Relationships>
</file>

<file path=ppt/slides/_rels/slide1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2.xml"/><Relationship Id="rId5" Type="http://schemas.openxmlformats.org/officeDocument/2006/relationships/chart" Target="../charts/chart245.xml"/><Relationship Id="rId4" Type="http://schemas.openxmlformats.org/officeDocument/2006/relationships/image" Target="../media/image28.emf"/></Relationships>
</file>

<file path=ppt/slides/_rels/slide1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3.xml"/><Relationship Id="rId5" Type="http://schemas.openxmlformats.org/officeDocument/2006/relationships/chart" Target="../charts/chart246.xml"/><Relationship Id="rId4" Type="http://schemas.openxmlformats.org/officeDocument/2006/relationships/image" Target="../media/image28.emf"/></Relationships>
</file>

<file path=ppt/slides/_rels/slide1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4.xml"/><Relationship Id="rId5" Type="http://schemas.openxmlformats.org/officeDocument/2006/relationships/chart" Target="../charts/chart247.xml"/><Relationship Id="rId4" Type="http://schemas.openxmlformats.org/officeDocument/2006/relationships/image" Target="../media/image28.emf"/></Relationships>
</file>

<file path=ppt/slides/_rels/slide1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5.xml"/><Relationship Id="rId5" Type="http://schemas.openxmlformats.org/officeDocument/2006/relationships/chart" Target="../charts/chart248.xml"/><Relationship Id="rId4" Type="http://schemas.openxmlformats.org/officeDocument/2006/relationships/image" Target="../media/image28.emf"/></Relationships>
</file>

<file path=ppt/slides/_rels/slide1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6.xml"/><Relationship Id="rId5" Type="http://schemas.openxmlformats.org/officeDocument/2006/relationships/chart" Target="../charts/chart249.xml"/><Relationship Id="rId4" Type="http://schemas.openxmlformats.org/officeDocument/2006/relationships/image" Target="../media/image28.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44.xml"/><Relationship Id="rId6" Type="http://schemas.openxmlformats.org/officeDocument/2006/relationships/chart" Target="../charts/chart36.xml"/><Relationship Id="rId5" Type="http://schemas.openxmlformats.org/officeDocument/2006/relationships/chart" Target="../charts/chart35.xml"/><Relationship Id="rId4" Type="http://schemas.openxmlformats.org/officeDocument/2006/relationships/image" Target="../media/image28.emf"/></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7.xml"/><Relationship Id="rId5" Type="http://schemas.openxmlformats.org/officeDocument/2006/relationships/chart" Target="../charts/chart250.xml"/><Relationship Id="rId4" Type="http://schemas.openxmlformats.org/officeDocument/2006/relationships/image" Target="../media/image28.emf"/></Relationships>
</file>

<file path=ppt/slides/_rels/slide1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8.xml"/><Relationship Id="rId5" Type="http://schemas.openxmlformats.org/officeDocument/2006/relationships/chart" Target="../charts/chart251.xml"/><Relationship Id="rId4" Type="http://schemas.openxmlformats.org/officeDocument/2006/relationships/image" Target="../media/image28.emf"/></Relationships>
</file>

<file path=ppt/slides/_rels/slide1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99.xml"/><Relationship Id="rId5" Type="http://schemas.openxmlformats.org/officeDocument/2006/relationships/chart" Target="../charts/chart252.xml"/><Relationship Id="rId4" Type="http://schemas.openxmlformats.org/officeDocument/2006/relationships/image" Target="../media/image28.emf"/></Relationships>
</file>

<file path=ppt/slides/_rels/slide1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0.xml"/><Relationship Id="rId5" Type="http://schemas.openxmlformats.org/officeDocument/2006/relationships/chart" Target="../charts/chart253.xml"/><Relationship Id="rId4" Type="http://schemas.openxmlformats.org/officeDocument/2006/relationships/image" Target="../media/image28.emf"/></Relationships>
</file>

<file path=ppt/slides/_rels/slide1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1.xml"/><Relationship Id="rId5" Type="http://schemas.openxmlformats.org/officeDocument/2006/relationships/chart" Target="../charts/chart254.xml"/><Relationship Id="rId4" Type="http://schemas.openxmlformats.org/officeDocument/2006/relationships/image" Target="../media/image28.emf"/></Relationships>
</file>

<file path=ppt/slides/_rels/slide1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2.xml"/><Relationship Id="rId5" Type="http://schemas.openxmlformats.org/officeDocument/2006/relationships/chart" Target="../charts/chart255.xml"/><Relationship Id="rId4" Type="http://schemas.openxmlformats.org/officeDocument/2006/relationships/image" Target="../media/image28.emf"/></Relationships>
</file>

<file path=ppt/slides/_rels/slide1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3.xml"/><Relationship Id="rId5" Type="http://schemas.openxmlformats.org/officeDocument/2006/relationships/chart" Target="../charts/chart256.xml"/><Relationship Id="rId4" Type="http://schemas.openxmlformats.org/officeDocument/2006/relationships/image" Target="../media/image28.emf"/></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4.xml"/><Relationship Id="rId5" Type="http://schemas.openxmlformats.org/officeDocument/2006/relationships/chart" Target="../charts/chart257.xml"/><Relationship Id="rId4" Type="http://schemas.openxmlformats.org/officeDocument/2006/relationships/image" Target="../media/image28.emf"/></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5.xml"/><Relationship Id="rId5" Type="http://schemas.openxmlformats.org/officeDocument/2006/relationships/chart" Target="../charts/chart258.xml"/><Relationship Id="rId4" Type="http://schemas.openxmlformats.org/officeDocument/2006/relationships/image" Target="../media/image28.emf"/></Relationships>
</file>

<file path=ppt/slides/_rels/slide1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6.xml"/><Relationship Id="rId5" Type="http://schemas.openxmlformats.org/officeDocument/2006/relationships/chart" Target="../charts/chart259.xml"/><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8" Type="http://schemas.openxmlformats.org/officeDocument/2006/relationships/chart" Target="../charts/chart40.xml"/><Relationship Id="rId3" Type="http://schemas.openxmlformats.org/officeDocument/2006/relationships/oleObject" Target="../embeddings/oleObject27.bin"/><Relationship Id="rId7" Type="http://schemas.openxmlformats.org/officeDocument/2006/relationships/chart" Target="../charts/chart39.xml"/><Relationship Id="rId2" Type="http://schemas.openxmlformats.org/officeDocument/2006/relationships/slideLayout" Target="../slideLayouts/slideLayout7.xml"/><Relationship Id="rId1" Type="http://schemas.openxmlformats.org/officeDocument/2006/relationships/tags" Target="../tags/tag45.xml"/><Relationship Id="rId6" Type="http://schemas.openxmlformats.org/officeDocument/2006/relationships/chart" Target="../charts/chart38.xml"/><Relationship Id="rId5" Type="http://schemas.openxmlformats.org/officeDocument/2006/relationships/chart" Target="../charts/chart37.xml"/><Relationship Id="rId4" Type="http://schemas.openxmlformats.org/officeDocument/2006/relationships/image" Target="../media/image28.emf"/></Relationships>
</file>

<file path=ppt/slides/_rels/slide1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7.xml"/><Relationship Id="rId5" Type="http://schemas.openxmlformats.org/officeDocument/2006/relationships/chart" Target="../charts/chart260.xml"/><Relationship Id="rId4" Type="http://schemas.openxmlformats.org/officeDocument/2006/relationships/image" Target="../media/image28.emf"/></Relationships>
</file>

<file path=ppt/slides/_rels/slide1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8.xml"/><Relationship Id="rId5" Type="http://schemas.openxmlformats.org/officeDocument/2006/relationships/chart" Target="../charts/chart261.xml"/><Relationship Id="rId4" Type="http://schemas.openxmlformats.org/officeDocument/2006/relationships/image" Target="../media/image28.emf"/></Relationships>
</file>

<file path=ppt/slides/_rels/slide1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09.xml"/><Relationship Id="rId5" Type="http://schemas.openxmlformats.org/officeDocument/2006/relationships/chart" Target="../charts/chart262.xml"/><Relationship Id="rId4" Type="http://schemas.openxmlformats.org/officeDocument/2006/relationships/image" Target="../media/image28.emf"/></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0.xml"/><Relationship Id="rId5" Type="http://schemas.openxmlformats.org/officeDocument/2006/relationships/chart" Target="../charts/chart263.xml"/><Relationship Id="rId4" Type="http://schemas.openxmlformats.org/officeDocument/2006/relationships/image" Target="../media/image28.emf"/></Relationships>
</file>

<file path=ppt/slides/_rels/slide1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1.xml"/><Relationship Id="rId5" Type="http://schemas.openxmlformats.org/officeDocument/2006/relationships/chart" Target="../charts/chart264.xml"/><Relationship Id="rId4" Type="http://schemas.openxmlformats.org/officeDocument/2006/relationships/image" Target="../media/image28.emf"/></Relationships>
</file>

<file path=ppt/slides/_rels/slide1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2.xml"/><Relationship Id="rId5" Type="http://schemas.openxmlformats.org/officeDocument/2006/relationships/chart" Target="../charts/chart265.xml"/><Relationship Id="rId4" Type="http://schemas.openxmlformats.org/officeDocument/2006/relationships/image" Target="../media/image28.emf"/></Relationships>
</file>

<file path=ppt/slides/_rels/slide1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3.xml"/><Relationship Id="rId5" Type="http://schemas.openxmlformats.org/officeDocument/2006/relationships/chart" Target="../charts/chart266.xml"/><Relationship Id="rId4" Type="http://schemas.openxmlformats.org/officeDocument/2006/relationships/image" Target="../media/image28.emf"/></Relationships>
</file>

<file path=ppt/slides/_rels/slide1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4.xml"/><Relationship Id="rId5" Type="http://schemas.openxmlformats.org/officeDocument/2006/relationships/chart" Target="../charts/chart267.xml"/><Relationship Id="rId4" Type="http://schemas.openxmlformats.org/officeDocument/2006/relationships/image" Target="../media/image28.emf"/></Relationships>
</file>

<file path=ppt/slides/_rels/slide1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5.xml"/><Relationship Id="rId5" Type="http://schemas.openxmlformats.org/officeDocument/2006/relationships/chart" Target="../charts/chart268.xml"/><Relationship Id="rId4" Type="http://schemas.openxmlformats.org/officeDocument/2006/relationships/image" Target="../media/image28.emf"/></Relationships>
</file>

<file path=ppt/slides/_rels/slide1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6.xml"/><Relationship Id="rId5" Type="http://schemas.openxmlformats.org/officeDocument/2006/relationships/chart" Target="../charts/chart269.xml"/><Relationship Id="rId4" Type="http://schemas.openxmlformats.org/officeDocument/2006/relationships/image" Target="../media/image28.emf"/></Relationships>
</file>

<file path=ppt/slides/_rels/slide19.xml.rels><?xml version="1.0" encoding="UTF-8" standalone="yes"?>
<Relationships xmlns="http://schemas.openxmlformats.org/package/2006/relationships"><Relationship Id="rId8" Type="http://schemas.openxmlformats.org/officeDocument/2006/relationships/chart" Target="../charts/chart44.xml"/><Relationship Id="rId3" Type="http://schemas.openxmlformats.org/officeDocument/2006/relationships/oleObject" Target="../embeddings/oleObject27.bin"/><Relationship Id="rId7" Type="http://schemas.openxmlformats.org/officeDocument/2006/relationships/chart" Target="../charts/chart43.xml"/><Relationship Id="rId2" Type="http://schemas.openxmlformats.org/officeDocument/2006/relationships/slideLayout" Target="../slideLayouts/slideLayout7.xml"/><Relationship Id="rId1" Type="http://schemas.openxmlformats.org/officeDocument/2006/relationships/tags" Target="../tags/tag46.xml"/><Relationship Id="rId6" Type="http://schemas.openxmlformats.org/officeDocument/2006/relationships/chart" Target="../charts/chart42.xml"/><Relationship Id="rId5" Type="http://schemas.openxmlformats.org/officeDocument/2006/relationships/chart" Target="../charts/chart41.xml"/><Relationship Id="rId4" Type="http://schemas.openxmlformats.org/officeDocument/2006/relationships/image" Target="../media/image28.emf"/></Relationships>
</file>

<file path=ppt/slides/_rels/slide1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7.xml"/><Relationship Id="rId5" Type="http://schemas.openxmlformats.org/officeDocument/2006/relationships/chart" Target="../charts/chart270.xml"/><Relationship Id="rId4" Type="http://schemas.openxmlformats.org/officeDocument/2006/relationships/image" Target="../media/image28.emf"/></Relationships>
</file>

<file path=ppt/slides/_rels/slide1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8.xml"/><Relationship Id="rId5" Type="http://schemas.openxmlformats.org/officeDocument/2006/relationships/chart" Target="../charts/chart271.xml"/><Relationship Id="rId4" Type="http://schemas.openxmlformats.org/officeDocument/2006/relationships/image" Target="../media/image28.emf"/></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19.xml"/><Relationship Id="rId5" Type="http://schemas.openxmlformats.org/officeDocument/2006/relationships/chart" Target="../charts/chart272.xml"/><Relationship Id="rId4" Type="http://schemas.openxmlformats.org/officeDocument/2006/relationships/image" Target="../media/image28.emf"/></Relationships>
</file>

<file path=ppt/slides/_rels/slide1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0.xml"/><Relationship Id="rId5" Type="http://schemas.openxmlformats.org/officeDocument/2006/relationships/chart" Target="../charts/chart273.xml"/><Relationship Id="rId4" Type="http://schemas.openxmlformats.org/officeDocument/2006/relationships/image" Target="../media/image28.emf"/></Relationships>
</file>

<file path=ppt/slides/_rels/slide1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1.xml"/><Relationship Id="rId5" Type="http://schemas.openxmlformats.org/officeDocument/2006/relationships/chart" Target="../charts/chart274.xml"/><Relationship Id="rId4" Type="http://schemas.openxmlformats.org/officeDocument/2006/relationships/image" Target="../media/image28.emf"/></Relationships>
</file>

<file path=ppt/slides/_rels/slide1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2.xml"/><Relationship Id="rId5" Type="http://schemas.openxmlformats.org/officeDocument/2006/relationships/chart" Target="../charts/chart275.xml"/><Relationship Id="rId4" Type="http://schemas.openxmlformats.org/officeDocument/2006/relationships/image" Target="../media/image28.emf"/></Relationships>
</file>

<file path=ppt/slides/_rels/slide1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3.xml"/><Relationship Id="rId5" Type="http://schemas.openxmlformats.org/officeDocument/2006/relationships/chart" Target="../charts/chart276.xml"/><Relationship Id="rId4" Type="http://schemas.openxmlformats.org/officeDocument/2006/relationships/image" Target="../media/image28.emf"/></Relationships>
</file>

<file path=ppt/slides/_rels/slide1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4.xml"/><Relationship Id="rId5" Type="http://schemas.openxmlformats.org/officeDocument/2006/relationships/chart" Target="../charts/chart277.xml"/><Relationship Id="rId4" Type="http://schemas.openxmlformats.org/officeDocument/2006/relationships/image" Target="../media/image28.emf"/></Relationships>
</file>

<file path=ppt/slides/_rels/slide1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5.xml"/><Relationship Id="rId5" Type="http://schemas.openxmlformats.org/officeDocument/2006/relationships/chart" Target="../charts/chart278.xml"/><Relationship Id="rId4" Type="http://schemas.openxmlformats.org/officeDocument/2006/relationships/image" Target="../media/image28.emf"/></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6.xml"/><Relationship Id="rId5" Type="http://schemas.openxmlformats.org/officeDocument/2006/relationships/chart" Target="../charts/chart279.xml"/><Relationship Id="rId4"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xml"/><Relationship Id="rId5" Type="http://schemas.openxmlformats.org/officeDocument/2006/relationships/chart" Target="../charts/chart2.xml"/><Relationship Id="rId4" Type="http://schemas.openxmlformats.org/officeDocument/2006/relationships/image" Target="../media/image28.emf"/></Relationships>
</file>

<file path=ppt/slides/_rels/slide20.xml.rels><?xml version="1.0" encoding="UTF-8" standalone="yes"?>
<Relationships xmlns="http://schemas.openxmlformats.org/package/2006/relationships"><Relationship Id="rId8" Type="http://schemas.openxmlformats.org/officeDocument/2006/relationships/chart" Target="../charts/chart48.xml"/><Relationship Id="rId3" Type="http://schemas.openxmlformats.org/officeDocument/2006/relationships/oleObject" Target="../embeddings/oleObject27.bin"/><Relationship Id="rId7" Type="http://schemas.openxmlformats.org/officeDocument/2006/relationships/chart" Target="../charts/chart47.xml"/><Relationship Id="rId2" Type="http://schemas.openxmlformats.org/officeDocument/2006/relationships/slideLayout" Target="../slideLayouts/slideLayout7.xml"/><Relationship Id="rId1" Type="http://schemas.openxmlformats.org/officeDocument/2006/relationships/tags" Target="../tags/tag47.xml"/><Relationship Id="rId6" Type="http://schemas.openxmlformats.org/officeDocument/2006/relationships/chart" Target="../charts/chart46.xml"/><Relationship Id="rId5" Type="http://schemas.openxmlformats.org/officeDocument/2006/relationships/chart" Target="../charts/chart45.xml"/><Relationship Id="rId4" Type="http://schemas.openxmlformats.org/officeDocument/2006/relationships/image" Target="../media/image28.emf"/></Relationships>
</file>

<file path=ppt/slides/_rels/slide20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7.xml"/><Relationship Id="rId5" Type="http://schemas.openxmlformats.org/officeDocument/2006/relationships/chart" Target="../charts/chart280.xml"/><Relationship Id="rId4" Type="http://schemas.openxmlformats.org/officeDocument/2006/relationships/image" Target="../media/image28.emf"/></Relationships>
</file>

<file path=ppt/slides/_rels/slide20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8.xml"/><Relationship Id="rId5" Type="http://schemas.openxmlformats.org/officeDocument/2006/relationships/chart" Target="../charts/chart281.xml"/><Relationship Id="rId4" Type="http://schemas.openxmlformats.org/officeDocument/2006/relationships/image" Target="../media/image28.emf"/></Relationships>
</file>

<file path=ppt/slides/_rels/slide20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29.xml"/><Relationship Id="rId5" Type="http://schemas.openxmlformats.org/officeDocument/2006/relationships/chart" Target="../charts/chart282.xml"/><Relationship Id="rId4" Type="http://schemas.openxmlformats.org/officeDocument/2006/relationships/image" Target="../media/image28.emf"/></Relationships>
</file>

<file path=ppt/slides/_rels/slide20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0.xml"/><Relationship Id="rId5" Type="http://schemas.openxmlformats.org/officeDocument/2006/relationships/chart" Target="../charts/chart283.xml"/><Relationship Id="rId4" Type="http://schemas.openxmlformats.org/officeDocument/2006/relationships/image" Target="../media/image28.emf"/></Relationships>
</file>

<file path=ppt/slides/_rels/slide20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1.xml"/><Relationship Id="rId5" Type="http://schemas.openxmlformats.org/officeDocument/2006/relationships/chart" Target="../charts/chart284.xml"/><Relationship Id="rId4" Type="http://schemas.openxmlformats.org/officeDocument/2006/relationships/image" Target="../media/image28.emf"/></Relationships>
</file>

<file path=ppt/slides/_rels/slide20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2.xml"/><Relationship Id="rId5" Type="http://schemas.openxmlformats.org/officeDocument/2006/relationships/chart" Target="../charts/chart285.xml"/><Relationship Id="rId4" Type="http://schemas.openxmlformats.org/officeDocument/2006/relationships/image" Target="../media/image28.emf"/></Relationships>
</file>

<file path=ppt/slides/_rels/slide20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3.xml"/><Relationship Id="rId5" Type="http://schemas.openxmlformats.org/officeDocument/2006/relationships/chart" Target="../charts/chart286.xml"/><Relationship Id="rId4" Type="http://schemas.openxmlformats.org/officeDocument/2006/relationships/image" Target="../media/image28.emf"/></Relationships>
</file>

<file path=ppt/slides/_rels/slide20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4.xml"/><Relationship Id="rId5" Type="http://schemas.openxmlformats.org/officeDocument/2006/relationships/chart" Target="../charts/chart287.xml"/><Relationship Id="rId4" Type="http://schemas.openxmlformats.org/officeDocument/2006/relationships/image" Target="../media/image28.emf"/></Relationships>
</file>

<file path=ppt/slides/_rels/slide20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5.xml"/><Relationship Id="rId5" Type="http://schemas.openxmlformats.org/officeDocument/2006/relationships/chart" Target="../charts/chart288.xml"/><Relationship Id="rId4" Type="http://schemas.openxmlformats.org/officeDocument/2006/relationships/image" Target="../media/image28.emf"/></Relationships>
</file>

<file path=ppt/slides/_rels/slide20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6.xml"/><Relationship Id="rId5" Type="http://schemas.openxmlformats.org/officeDocument/2006/relationships/chart" Target="../charts/chart289.xml"/><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8" Type="http://schemas.openxmlformats.org/officeDocument/2006/relationships/chart" Target="../charts/chart52.xml"/><Relationship Id="rId3" Type="http://schemas.openxmlformats.org/officeDocument/2006/relationships/oleObject" Target="../embeddings/oleObject27.bin"/><Relationship Id="rId7" Type="http://schemas.openxmlformats.org/officeDocument/2006/relationships/chart" Target="../charts/chart51.xml"/><Relationship Id="rId2" Type="http://schemas.openxmlformats.org/officeDocument/2006/relationships/slideLayout" Target="../slideLayouts/slideLayout7.xml"/><Relationship Id="rId1" Type="http://schemas.openxmlformats.org/officeDocument/2006/relationships/tags" Target="../tags/tag48.xml"/><Relationship Id="rId6" Type="http://schemas.openxmlformats.org/officeDocument/2006/relationships/chart" Target="../charts/chart50.xml"/><Relationship Id="rId5" Type="http://schemas.openxmlformats.org/officeDocument/2006/relationships/chart" Target="../charts/chart49.xml"/><Relationship Id="rId4" Type="http://schemas.openxmlformats.org/officeDocument/2006/relationships/image" Target="../media/image28.emf"/></Relationships>
</file>

<file path=ppt/slides/_rels/slide21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7.xml"/><Relationship Id="rId5" Type="http://schemas.openxmlformats.org/officeDocument/2006/relationships/chart" Target="../charts/chart290.xml"/><Relationship Id="rId4" Type="http://schemas.openxmlformats.org/officeDocument/2006/relationships/image" Target="../media/image28.emf"/></Relationships>
</file>

<file path=ppt/slides/_rels/slide21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8.xml"/><Relationship Id="rId5" Type="http://schemas.openxmlformats.org/officeDocument/2006/relationships/chart" Target="../charts/chart291.xml"/><Relationship Id="rId4" Type="http://schemas.openxmlformats.org/officeDocument/2006/relationships/image" Target="../media/image28.emf"/></Relationships>
</file>

<file path=ppt/slides/_rels/slide21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39.xml"/><Relationship Id="rId5" Type="http://schemas.openxmlformats.org/officeDocument/2006/relationships/chart" Target="../charts/chart292.xml"/><Relationship Id="rId4" Type="http://schemas.openxmlformats.org/officeDocument/2006/relationships/image" Target="../media/image28.emf"/></Relationships>
</file>

<file path=ppt/slides/_rels/slide21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0.xml"/><Relationship Id="rId5" Type="http://schemas.openxmlformats.org/officeDocument/2006/relationships/chart" Target="../charts/chart293.xml"/><Relationship Id="rId4" Type="http://schemas.openxmlformats.org/officeDocument/2006/relationships/image" Target="../media/image28.emf"/></Relationships>
</file>

<file path=ppt/slides/_rels/slide21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1.xml"/><Relationship Id="rId5" Type="http://schemas.openxmlformats.org/officeDocument/2006/relationships/chart" Target="../charts/chart294.xml"/><Relationship Id="rId4" Type="http://schemas.openxmlformats.org/officeDocument/2006/relationships/image" Target="../media/image28.emf"/></Relationships>
</file>

<file path=ppt/slides/_rels/slide21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2.xml"/><Relationship Id="rId5" Type="http://schemas.openxmlformats.org/officeDocument/2006/relationships/chart" Target="../charts/chart295.xml"/><Relationship Id="rId4" Type="http://schemas.openxmlformats.org/officeDocument/2006/relationships/image" Target="../media/image28.emf"/></Relationships>
</file>

<file path=ppt/slides/_rels/slide21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3.xml"/><Relationship Id="rId5" Type="http://schemas.openxmlformats.org/officeDocument/2006/relationships/chart" Target="../charts/chart296.xml"/><Relationship Id="rId4" Type="http://schemas.openxmlformats.org/officeDocument/2006/relationships/image" Target="../media/image28.emf"/></Relationships>
</file>

<file path=ppt/slides/_rels/slide21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4.xml"/><Relationship Id="rId5" Type="http://schemas.openxmlformats.org/officeDocument/2006/relationships/chart" Target="../charts/chart297.xml"/><Relationship Id="rId4" Type="http://schemas.openxmlformats.org/officeDocument/2006/relationships/image" Target="../media/image28.emf"/></Relationships>
</file>

<file path=ppt/slides/_rels/slide21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5.xml"/><Relationship Id="rId5" Type="http://schemas.openxmlformats.org/officeDocument/2006/relationships/chart" Target="../charts/chart298.xml"/><Relationship Id="rId4" Type="http://schemas.openxmlformats.org/officeDocument/2006/relationships/image" Target="../media/image28.emf"/></Relationships>
</file>

<file path=ppt/slides/_rels/slide21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6.xml"/><Relationship Id="rId5" Type="http://schemas.openxmlformats.org/officeDocument/2006/relationships/chart" Target="../charts/chart299.xml"/><Relationship Id="rId4" Type="http://schemas.openxmlformats.org/officeDocument/2006/relationships/image" Target="../media/image28.emf"/></Relationships>
</file>

<file path=ppt/slides/_rels/slide22.xml.rels><?xml version="1.0" encoding="UTF-8" standalone="yes"?>
<Relationships xmlns="http://schemas.openxmlformats.org/package/2006/relationships"><Relationship Id="rId8" Type="http://schemas.openxmlformats.org/officeDocument/2006/relationships/chart" Target="../charts/chart56.xml"/><Relationship Id="rId3" Type="http://schemas.openxmlformats.org/officeDocument/2006/relationships/oleObject" Target="../embeddings/oleObject27.bin"/><Relationship Id="rId7" Type="http://schemas.openxmlformats.org/officeDocument/2006/relationships/chart" Target="../charts/chart55.xml"/><Relationship Id="rId2" Type="http://schemas.openxmlformats.org/officeDocument/2006/relationships/slideLayout" Target="../slideLayouts/slideLayout7.xml"/><Relationship Id="rId1" Type="http://schemas.openxmlformats.org/officeDocument/2006/relationships/tags" Target="../tags/tag49.xml"/><Relationship Id="rId6" Type="http://schemas.openxmlformats.org/officeDocument/2006/relationships/chart" Target="../charts/chart54.xml"/><Relationship Id="rId5" Type="http://schemas.openxmlformats.org/officeDocument/2006/relationships/chart" Target="../charts/chart53.xml"/><Relationship Id="rId4" Type="http://schemas.openxmlformats.org/officeDocument/2006/relationships/image" Target="../media/image28.emf"/></Relationships>
</file>

<file path=ppt/slides/_rels/slide22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7.xml"/><Relationship Id="rId5" Type="http://schemas.openxmlformats.org/officeDocument/2006/relationships/chart" Target="../charts/chart300.xml"/><Relationship Id="rId4" Type="http://schemas.openxmlformats.org/officeDocument/2006/relationships/image" Target="../media/image28.emf"/></Relationships>
</file>

<file path=ppt/slides/_rels/slide22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8.xml"/><Relationship Id="rId5" Type="http://schemas.openxmlformats.org/officeDocument/2006/relationships/chart" Target="../charts/chart301.xml"/><Relationship Id="rId4" Type="http://schemas.openxmlformats.org/officeDocument/2006/relationships/image" Target="../media/image28.emf"/></Relationships>
</file>

<file path=ppt/slides/_rels/slide22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49.xml"/><Relationship Id="rId5" Type="http://schemas.openxmlformats.org/officeDocument/2006/relationships/chart" Target="../charts/chart302.xml"/><Relationship Id="rId4" Type="http://schemas.openxmlformats.org/officeDocument/2006/relationships/image" Target="../media/image28.emf"/></Relationships>
</file>

<file path=ppt/slides/_rels/slide22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0.xml"/><Relationship Id="rId5" Type="http://schemas.openxmlformats.org/officeDocument/2006/relationships/chart" Target="../charts/chart303.xml"/><Relationship Id="rId4" Type="http://schemas.openxmlformats.org/officeDocument/2006/relationships/image" Target="../media/image28.emf"/></Relationships>
</file>

<file path=ppt/slides/_rels/slide2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1.xml"/><Relationship Id="rId5" Type="http://schemas.openxmlformats.org/officeDocument/2006/relationships/chart" Target="../charts/chart304.xml"/><Relationship Id="rId4" Type="http://schemas.openxmlformats.org/officeDocument/2006/relationships/image" Target="../media/image28.emf"/></Relationships>
</file>

<file path=ppt/slides/_rels/slide22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2.xml"/><Relationship Id="rId5" Type="http://schemas.openxmlformats.org/officeDocument/2006/relationships/chart" Target="../charts/chart305.xml"/><Relationship Id="rId4" Type="http://schemas.openxmlformats.org/officeDocument/2006/relationships/image" Target="../media/image28.emf"/></Relationships>
</file>

<file path=ppt/slides/_rels/slide22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3.xml"/><Relationship Id="rId5" Type="http://schemas.openxmlformats.org/officeDocument/2006/relationships/chart" Target="../charts/chart306.xml"/><Relationship Id="rId4" Type="http://schemas.openxmlformats.org/officeDocument/2006/relationships/image" Target="../media/image28.emf"/></Relationships>
</file>

<file path=ppt/slides/_rels/slide22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4.xml"/><Relationship Id="rId5" Type="http://schemas.openxmlformats.org/officeDocument/2006/relationships/chart" Target="../charts/chart307.xml"/><Relationship Id="rId4" Type="http://schemas.openxmlformats.org/officeDocument/2006/relationships/image" Target="../media/image28.emf"/></Relationships>
</file>

<file path=ppt/slides/_rels/slide22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5.xml"/><Relationship Id="rId5" Type="http://schemas.openxmlformats.org/officeDocument/2006/relationships/chart" Target="../charts/chart308.xml"/><Relationship Id="rId4" Type="http://schemas.openxmlformats.org/officeDocument/2006/relationships/image" Target="../media/image28.emf"/></Relationships>
</file>

<file path=ppt/slides/_rels/slide22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6.xml"/><Relationship Id="rId5" Type="http://schemas.openxmlformats.org/officeDocument/2006/relationships/chart" Target="../charts/chart309.xml"/><Relationship Id="rId4" Type="http://schemas.openxmlformats.org/officeDocument/2006/relationships/image" Target="../media/image28.emf"/></Relationships>
</file>

<file path=ppt/slides/_rels/slide23.xml.rels><?xml version="1.0" encoding="UTF-8" standalone="yes"?>
<Relationships xmlns="http://schemas.openxmlformats.org/package/2006/relationships"><Relationship Id="rId8" Type="http://schemas.openxmlformats.org/officeDocument/2006/relationships/chart" Target="../charts/chart60.xml"/><Relationship Id="rId3" Type="http://schemas.openxmlformats.org/officeDocument/2006/relationships/oleObject" Target="../embeddings/oleObject27.bin"/><Relationship Id="rId7" Type="http://schemas.openxmlformats.org/officeDocument/2006/relationships/chart" Target="../charts/chart59.xml"/><Relationship Id="rId2" Type="http://schemas.openxmlformats.org/officeDocument/2006/relationships/slideLayout" Target="../slideLayouts/slideLayout7.xml"/><Relationship Id="rId1" Type="http://schemas.openxmlformats.org/officeDocument/2006/relationships/tags" Target="../tags/tag50.xml"/><Relationship Id="rId6" Type="http://schemas.openxmlformats.org/officeDocument/2006/relationships/chart" Target="../charts/chart58.xml"/><Relationship Id="rId5" Type="http://schemas.openxmlformats.org/officeDocument/2006/relationships/chart" Target="../charts/chart57.xml"/><Relationship Id="rId4" Type="http://schemas.openxmlformats.org/officeDocument/2006/relationships/image" Target="../media/image28.emf"/></Relationships>
</file>

<file path=ppt/slides/_rels/slide2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7.xml"/><Relationship Id="rId5" Type="http://schemas.openxmlformats.org/officeDocument/2006/relationships/chart" Target="../charts/chart310.xml"/><Relationship Id="rId4" Type="http://schemas.openxmlformats.org/officeDocument/2006/relationships/image" Target="../media/image28.emf"/></Relationships>
</file>

<file path=ppt/slides/_rels/slide23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8.xml"/><Relationship Id="rId5" Type="http://schemas.openxmlformats.org/officeDocument/2006/relationships/chart" Target="../charts/chart311.xml"/><Relationship Id="rId4" Type="http://schemas.openxmlformats.org/officeDocument/2006/relationships/image" Target="../media/image28.emf"/></Relationships>
</file>

<file path=ppt/slides/_rels/slide23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59.xml"/><Relationship Id="rId5" Type="http://schemas.openxmlformats.org/officeDocument/2006/relationships/chart" Target="../charts/chart312.xml"/><Relationship Id="rId4" Type="http://schemas.openxmlformats.org/officeDocument/2006/relationships/image" Target="../media/image28.emf"/></Relationships>
</file>

<file path=ppt/slides/_rels/slide23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0.xml"/><Relationship Id="rId5" Type="http://schemas.openxmlformats.org/officeDocument/2006/relationships/chart" Target="../charts/chart313.xml"/><Relationship Id="rId4" Type="http://schemas.openxmlformats.org/officeDocument/2006/relationships/image" Target="../media/image28.emf"/></Relationships>
</file>

<file path=ppt/slides/_rels/slide23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1.xml"/><Relationship Id="rId5" Type="http://schemas.openxmlformats.org/officeDocument/2006/relationships/chart" Target="../charts/chart314.xml"/><Relationship Id="rId4" Type="http://schemas.openxmlformats.org/officeDocument/2006/relationships/image" Target="../media/image28.emf"/></Relationships>
</file>

<file path=ppt/slides/_rels/slide23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2.xml"/><Relationship Id="rId5" Type="http://schemas.openxmlformats.org/officeDocument/2006/relationships/chart" Target="../charts/chart315.xml"/><Relationship Id="rId4" Type="http://schemas.openxmlformats.org/officeDocument/2006/relationships/image" Target="../media/image28.emf"/></Relationships>
</file>

<file path=ppt/slides/_rels/slide23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3.xml"/><Relationship Id="rId5" Type="http://schemas.openxmlformats.org/officeDocument/2006/relationships/chart" Target="../charts/chart316.xml"/><Relationship Id="rId4" Type="http://schemas.openxmlformats.org/officeDocument/2006/relationships/image" Target="../media/image28.emf"/></Relationships>
</file>

<file path=ppt/slides/_rels/slide23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4.xml"/><Relationship Id="rId5" Type="http://schemas.openxmlformats.org/officeDocument/2006/relationships/chart" Target="../charts/chart317.xml"/><Relationship Id="rId4" Type="http://schemas.openxmlformats.org/officeDocument/2006/relationships/image" Target="../media/image28.emf"/></Relationships>
</file>

<file path=ppt/slides/_rels/slide23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5.xml"/><Relationship Id="rId5" Type="http://schemas.openxmlformats.org/officeDocument/2006/relationships/chart" Target="../charts/chart318.xml"/><Relationship Id="rId4" Type="http://schemas.openxmlformats.org/officeDocument/2006/relationships/image" Target="../media/image28.emf"/></Relationships>
</file>

<file path=ppt/slides/_rels/slide23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6.xml"/><Relationship Id="rId5" Type="http://schemas.openxmlformats.org/officeDocument/2006/relationships/chart" Target="../charts/chart319.xml"/><Relationship Id="rId4" Type="http://schemas.openxmlformats.org/officeDocument/2006/relationships/image" Target="../media/image28.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1.xml"/><Relationship Id="rId5" Type="http://schemas.openxmlformats.org/officeDocument/2006/relationships/chart" Target="../charts/chart61.xml"/><Relationship Id="rId4" Type="http://schemas.openxmlformats.org/officeDocument/2006/relationships/image" Target="../media/image28.emf"/></Relationships>
</file>

<file path=ppt/slides/_rels/slide2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7.xml"/><Relationship Id="rId5" Type="http://schemas.openxmlformats.org/officeDocument/2006/relationships/chart" Target="../charts/chart320.xml"/><Relationship Id="rId4" Type="http://schemas.openxmlformats.org/officeDocument/2006/relationships/image" Target="../media/image28.emf"/></Relationships>
</file>

<file path=ppt/slides/_rels/slide2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8.xml"/><Relationship Id="rId5" Type="http://schemas.openxmlformats.org/officeDocument/2006/relationships/chart" Target="../charts/chart321.xml"/><Relationship Id="rId4" Type="http://schemas.openxmlformats.org/officeDocument/2006/relationships/image" Target="../media/image28.emf"/></Relationships>
</file>

<file path=ppt/slides/_rels/slide2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69.xml"/><Relationship Id="rId5" Type="http://schemas.openxmlformats.org/officeDocument/2006/relationships/chart" Target="../charts/chart322.xml"/><Relationship Id="rId4" Type="http://schemas.openxmlformats.org/officeDocument/2006/relationships/image" Target="../media/image28.emf"/></Relationships>
</file>

<file path=ppt/slides/_rels/slide2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0.xml"/><Relationship Id="rId5" Type="http://schemas.openxmlformats.org/officeDocument/2006/relationships/chart" Target="../charts/chart323.xml"/><Relationship Id="rId4" Type="http://schemas.openxmlformats.org/officeDocument/2006/relationships/image" Target="../media/image28.emf"/></Relationships>
</file>

<file path=ppt/slides/_rels/slide2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1.xml"/><Relationship Id="rId5" Type="http://schemas.openxmlformats.org/officeDocument/2006/relationships/chart" Target="../charts/chart324.xml"/><Relationship Id="rId4" Type="http://schemas.openxmlformats.org/officeDocument/2006/relationships/image" Target="../media/image28.emf"/></Relationships>
</file>

<file path=ppt/slides/_rels/slide2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2.xml"/><Relationship Id="rId5" Type="http://schemas.openxmlformats.org/officeDocument/2006/relationships/chart" Target="../charts/chart325.xml"/><Relationship Id="rId4" Type="http://schemas.openxmlformats.org/officeDocument/2006/relationships/image" Target="../media/image28.emf"/></Relationships>
</file>

<file path=ppt/slides/_rels/slide2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3.xml"/><Relationship Id="rId5" Type="http://schemas.openxmlformats.org/officeDocument/2006/relationships/chart" Target="../charts/chart326.xml"/><Relationship Id="rId4" Type="http://schemas.openxmlformats.org/officeDocument/2006/relationships/image" Target="../media/image28.emf"/></Relationships>
</file>

<file path=ppt/slides/_rels/slide2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4.xml"/><Relationship Id="rId5" Type="http://schemas.openxmlformats.org/officeDocument/2006/relationships/chart" Target="../charts/chart327.xml"/><Relationship Id="rId4" Type="http://schemas.openxmlformats.org/officeDocument/2006/relationships/image" Target="../media/image28.emf"/></Relationships>
</file>

<file path=ppt/slides/_rels/slide2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5.xml"/><Relationship Id="rId5" Type="http://schemas.openxmlformats.org/officeDocument/2006/relationships/chart" Target="../charts/chart328.xml"/><Relationship Id="rId4" Type="http://schemas.openxmlformats.org/officeDocument/2006/relationships/image" Target="../media/image28.emf"/></Relationships>
</file>

<file path=ppt/slides/_rels/slide2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6.xml"/><Relationship Id="rId5" Type="http://schemas.openxmlformats.org/officeDocument/2006/relationships/chart" Target="../charts/chart329.xml"/><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8" Type="http://schemas.openxmlformats.org/officeDocument/2006/relationships/chart" Target="../charts/chart65.xml"/><Relationship Id="rId3" Type="http://schemas.openxmlformats.org/officeDocument/2006/relationships/oleObject" Target="../embeddings/oleObject27.bin"/><Relationship Id="rId7" Type="http://schemas.openxmlformats.org/officeDocument/2006/relationships/chart" Target="../charts/chart64.xml"/><Relationship Id="rId2" Type="http://schemas.openxmlformats.org/officeDocument/2006/relationships/slideLayout" Target="../slideLayouts/slideLayout7.xml"/><Relationship Id="rId1" Type="http://schemas.openxmlformats.org/officeDocument/2006/relationships/tags" Target="../tags/tag52.xml"/><Relationship Id="rId6" Type="http://schemas.openxmlformats.org/officeDocument/2006/relationships/chart" Target="../charts/chart63.xml"/><Relationship Id="rId5" Type="http://schemas.openxmlformats.org/officeDocument/2006/relationships/chart" Target="../charts/chart62.xml"/><Relationship Id="rId4" Type="http://schemas.openxmlformats.org/officeDocument/2006/relationships/image" Target="../media/image28.emf"/></Relationships>
</file>

<file path=ppt/slides/_rels/slide2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7.xml"/><Relationship Id="rId5" Type="http://schemas.openxmlformats.org/officeDocument/2006/relationships/chart" Target="../charts/chart330.xml"/><Relationship Id="rId4" Type="http://schemas.openxmlformats.org/officeDocument/2006/relationships/image" Target="../media/image28.emf"/></Relationships>
</file>

<file path=ppt/slides/_rels/slide2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8.xml"/><Relationship Id="rId5" Type="http://schemas.openxmlformats.org/officeDocument/2006/relationships/chart" Target="../charts/chart331.xml"/><Relationship Id="rId4" Type="http://schemas.openxmlformats.org/officeDocument/2006/relationships/image" Target="../media/image28.emf"/></Relationships>
</file>

<file path=ppt/slides/_rels/slide2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79.xml"/><Relationship Id="rId5" Type="http://schemas.openxmlformats.org/officeDocument/2006/relationships/chart" Target="../charts/chart332.xml"/><Relationship Id="rId4" Type="http://schemas.openxmlformats.org/officeDocument/2006/relationships/image" Target="../media/image28.emf"/></Relationships>
</file>

<file path=ppt/slides/_rels/slide2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0.xml"/><Relationship Id="rId5" Type="http://schemas.openxmlformats.org/officeDocument/2006/relationships/chart" Target="../charts/chart333.xml"/><Relationship Id="rId4" Type="http://schemas.openxmlformats.org/officeDocument/2006/relationships/image" Target="../media/image28.emf"/></Relationships>
</file>

<file path=ppt/slides/_rels/slide2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1.xml"/><Relationship Id="rId5" Type="http://schemas.openxmlformats.org/officeDocument/2006/relationships/chart" Target="../charts/chart334.xml"/><Relationship Id="rId4" Type="http://schemas.openxmlformats.org/officeDocument/2006/relationships/image" Target="../media/image28.emf"/></Relationships>
</file>

<file path=ppt/slides/_rels/slide2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2.xml"/><Relationship Id="rId5" Type="http://schemas.openxmlformats.org/officeDocument/2006/relationships/chart" Target="../charts/chart335.xml"/><Relationship Id="rId4" Type="http://schemas.openxmlformats.org/officeDocument/2006/relationships/image" Target="../media/image28.emf"/></Relationships>
</file>

<file path=ppt/slides/_rels/slide2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3.xml"/><Relationship Id="rId5" Type="http://schemas.openxmlformats.org/officeDocument/2006/relationships/chart" Target="../charts/chart336.xml"/><Relationship Id="rId4" Type="http://schemas.openxmlformats.org/officeDocument/2006/relationships/image" Target="../media/image28.emf"/></Relationships>
</file>

<file path=ppt/slides/_rels/slide2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4.xml"/><Relationship Id="rId5" Type="http://schemas.openxmlformats.org/officeDocument/2006/relationships/chart" Target="../charts/chart337.xml"/><Relationship Id="rId4" Type="http://schemas.openxmlformats.org/officeDocument/2006/relationships/image" Target="../media/image28.emf"/></Relationships>
</file>

<file path=ppt/slides/_rels/slide2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5.xml"/><Relationship Id="rId5" Type="http://schemas.openxmlformats.org/officeDocument/2006/relationships/chart" Target="../charts/chart338.xml"/><Relationship Id="rId4" Type="http://schemas.openxmlformats.org/officeDocument/2006/relationships/image" Target="../media/image28.emf"/></Relationships>
</file>

<file path=ppt/slides/_rels/slide2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6.xml"/><Relationship Id="rId5" Type="http://schemas.openxmlformats.org/officeDocument/2006/relationships/chart" Target="../charts/chart339.xml"/><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8" Type="http://schemas.openxmlformats.org/officeDocument/2006/relationships/chart" Target="../charts/chart69.xml"/><Relationship Id="rId3" Type="http://schemas.openxmlformats.org/officeDocument/2006/relationships/oleObject" Target="../embeddings/oleObject27.bin"/><Relationship Id="rId7" Type="http://schemas.openxmlformats.org/officeDocument/2006/relationships/chart" Target="../charts/chart68.xml"/><Relationship Id="rId2" Type="http://schemas.openxmlformats.org/officeDocument/2006/relationships/slideLayout" Target="../slideLayouts/slideLayout7.xml"/><Relationship Id="rId1" Type="http://schemas.openxmlformats.org/officeDocument/2006/relationships/tags" Target="../tags/tag53.xml"/><Relationship Id="rId6" Type="http://schemas.openxmlformats.org/officeDocument/2006/relationships/chart" Target="../charts/chart67.xml"/><Relationship Id="rId5" Type="http://schemas.openxmlformats.org/officeDocument/2006/relationships/chart" Target="../charts/chart66.xml"/><Relationship Id="rId4" Type="http://schemas.openxmlformats.org/officeDocument/2006/relationships/image" Target="../media/image28.emf"/></Relationships>
</file>

<file path=ppt/slides/_rels/slide2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7.xml"/><Relationship Id="rId5" Type="http://schemas.openxmlformats.org/officeDocument/2006/relationships/chart" Target="../charts/chart340.xml"/><Relationship Id="rId4" Type="http://schemas.openxmlformats.org/officeDocument/2006/relationships/image" Target="../media/image28.emf"/></Relationships>
</file>

<file path=ppt/slides/_rels/slide2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8.xml"/><Relationship Id="rId5" Type="http://schemas.openxmlformats.org/officeDocument/2006/relationships/chart" Target="../charts/chart341.xml"/><Relationship Id="rId4" Type="http://schemas.openxmlformats.org/officeDocument/2006/relationships/image" Target="../media/image28.emf"/></Relationships>
</file>

<file path=ppt/slides/_rels/slide2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89.xml"/><Relationship Id="rId5" Type="http://schemas.openxmlformats.org/officeDocument/2006/relationships/chart" Target="../charts/chart342.xml"/><Relationship Id="rId4" Type="http://schemas.openxmlformats.org/officeDocument/2006/relationships/image" Target="../media/image28.emf"/></Relationships>
</file>

<file path=ppt/slides/_rels/slide2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0.xml"/><Relationship Id="rId5" Type="http://schemas.openxmlformats.org/officeDocument/2006/relationships/chart" Target="../charts/chart343.xml"/><Relationship Id="rId4" Type="http://schemas.openxmlformats.org/officeDocument/2006/relationships/image" Target="../media/image28.emf"/></Relationships>
</file>

<file path=ppt/slides/_rels/slide2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1.xml"/><Relationship Id="rId5" Type="http://schemas.openxmlformats.org/officeDocument/2006/relationships/chart" Target="../charts/chart344.xml"/><Relationship Id="rId4" Type="http://schemas.openxmlformats.org/officeDocument/2006/relationships/image" Target="../media/image28.emf"/></Relationships>
</file>

<file path=ppt/slides/_rels/slide2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2.xml"/><Relationship Id="rId5" Type="http://schemas.openxmlformats.org/officeDocument/2006/relationships/chart" Target="../charts/chart345.xml"/><Relationship Id="rId4" Type="http://schemas.openxmlformats.org/officeDocument/2006/relationships/image" Target="../media/image28.emf"/></Relationships>
</file>

<file path=ppt/slides/_rels/slide2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3.xml"/><Relationship Id="rId5" Type="http://schemas.openxmlformats.org/officeDocument/2006/relationships/chart" Target="../charts/chart346.xml"/><Relationship Id="rId4" Type="http://schemas.openxmlformats.org/officeDocument/2006/relationships/image" Target="../media/image28.emf"/></Relationships>
</file>

<file path=ppt/slides/_rels/slide2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4.xml"/><Relationship Id="rId5" Type="http://schemas.openxmlformats.org/officeDocument/2006/relationships/chart" Target="../charts/chart347.xml"/><Relationship Id="rId4" Type="http://schemas.openxmlformats.org/officeDocument/2006/relationships/image" Target="../media/image28.emf"/></Relationships>
</file>

<file path=ppt/slides/_rels/slide2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5.xml"/><Relationship Id="rId5" Type="http://schemas.openxmlformats.org/officeDocument/2006/relationships/chart" Target="../charts/chart348.xml"/><Relationship Id="rId4" Type="http://schemas.openxmlformats.org/officeDocument/2006/relationships/image" Target="../media/image28.emf"/></Relationships>
</file>

<file path=ppt/slides/_rels/slide2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6.xml"/><Relationship Id="rId5" Type="http://schemas.openxmlformats.org/officeDocument/2006/relationships/chart" Target="../charts/chart349.xml"/><Relationship Id="rId4" Type="http://schemas.openxmlformats.org/officeDocument/2006/relationships/image" Target="../media/image28.emf"/></Relationships>
</file>

<file path=ppt/slides/_rels/slide27.xml.rels><?xml version="1.0" encoding="UTF-8" standalone="yes"?>
<Relationships xmlns="http://schemas.openxmlformats.org/package/2006/relationships"><Relationship Id="rId8" Type="http://schemas.openxmlformats.org/officeDocument/2006/relationships/chart" Target="../charts/chart73.xml"/><Relationship Id="rId3" Type="http://schemas.openxmlformats.org/officeDocument/2006/relationships/oleObject" Target="../embeddings/oleObject27.bin"/><Relationship Id="rId7" Type="http://schemas.openxmlformats.org/officeDocument/2006/relationships/chart" Target="../charts/chart72.xml"/><Relationship Id="rId2" Type="http://schemas.openxmlformats.org/officeDocument/2006/relationships/slideLayout" Target="../slideLayouts/slideLayout7.xml"/><Relationship Id="rId1" Type="http://schemas.openxmlformats.org/officeDocument/2006/relationships/tags" Target="../tags/tag54.xml"/><Relationship Id="rId6" Type="http://schemas.openxmlformats.org/officeDocument/2006/relationships/chart" Target="../charts/chart71.xml"/><Relationship Id="rId5" Type="http://schemas.openxmlformats.org/officeDocument/2006/relationships/chart" Target="../charts/chart70.xml"/><Relationship Id="rId4" Type="http://schemas.openxmlformats.org/officeDocument/2006/relationships/image" Target="../media/image28.emf"/></Relationships>
</file>

<file path=ppt/slides/_rels/slide2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7.xml"/><Relationship Id="rId5" Type="http://schemas.openxmlformats.org/officeDocument/2006/relationships/chart" Target="../charts/chart350.xml"/><Relationship Id="rId4" Type="http://schemas.openxmlformats.org/officeDocument/2006/relationships/image" Target="../media/image28.emf"/></Relationships>
</file>

<file path=ppt/slides/_rels/slide2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8.xml"/><Relationship Id="rId5" Type="http://schemas.openxmlformats.org/officeDocument/2006/relationships/chart" Target="../charts/chart351.xml"/><Relationship Id="rId4" Type="http://schemas.openxmlformats.org/officeDocument/2006/relationships/image" Target="../media/image28.emf"/></Relationships>
</file>

<file path=ppt/slides/_rels/slide2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299.xml"/><Relationship Id="rId5" Type="http://schemas.openxmlformats.org/officeDocument/2006/relationships/chart" Target="../charts/chart352.xml"/><Relationship Id="rId4" Type="http://schemas.openxmlformats.org/officeDocument/2006/relationships/image" Target="../media/image28.emf"/></Relationships>
</file>

<file path=ppt/slides/_rels/slide2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0.xml"/><Relationship Id="rId5" Type="http://schemas.openxmlformats.org/officeDocument/2006/relationships/chart" Target="../charts/chart353.xml"/><Relationship Id="rId4" Type="http://schemas.openxmlformats.org/officeDocument/2006/relationships/image" Target="../media/image28.emf"/></Relationships>
</file>

<file path=ppt/slides/_rels/slide2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1.xml"/><Relationship Id="rId5" Type="http://schemas.openxmlformats.org/officeDocument/2006/relationships/chart" Target="../charts/chart354.xml"/><Relationship Id="rId4" Type="http://schemas.openxmlformats.org/officeDocument/2006/relationships/image" Target="../media/image28.emf"/></Relationships>
</file>

<file path=ppt/slides/_rels/slide2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2.xml"/><Relationship Id="rId5" Type="http://schemas.openxmlformats.org/officeDocument/2006/relationships/chart" Target="../charts/chart355.xml"/><Relationship Id="rId4" Type="http://schemas.openxmlformats.org/officeDocument/2006/relationships/image" Target="../media/image28.emf"/></Relationships>
</file>

<file path=ppt/slides/_rels/slide276.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30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30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30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7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0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xml.rels><?xml version="1.0" encoding="UTF-8" standalone="yes"?>
<Relationships xmlns="http://schemas.openxmlformats.org/package/2006/relationships"><Relationship Id="rId8" Type="http://schemas.openxmlformats.org/officeDocument/2006/relationships/chart" Target="../charts/chart77.xml"/><Relationship Id="rId3" Type="http://schemas.openxmlformats.org/officeDocument/2006/relationships/oleObject" Target="../embeddings/oleObject27.bin"/><Relationship Id="rId7" Type="http://schemas.openxmlformats.org/officeDocument/2006/relationships/chart" Target="../charts/chart76.xml"/><Relationship Id="rId2" Type="http://schemas.openxmlformats.org/officeDocument/2006/relationships/slideLayout" Target="../slideLayouts/slideLayout7.xml"/><Relationship Id="rId1" Type="http://schemas.openxmlformats.org/officeDocument/2006/relationships/tags" Target="../tags/tag55.xml"/><Relationship Id="rId6" Type="http://schemas.openxmlformats.org/officeDocument/2006/relationships/chart" Target="../charts/chart75.xml"/><Relationship Id="rId5" Type="http://schemas.openxmlformats.org/officeDocument/2006/relationships/chart" Target="../charts/chart74.xml"/><Relationship Id="rId4" Type="http://schemas.openxmlformats.org/officeDocument/2006/relationships/image" Target="../media/image28.emf"/></Relationships>
</file>

<file path=ppt/slides/_rels/slide28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30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30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30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31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31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31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31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31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8.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31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8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31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xml.rels><?xml version="1.0" encoding="UTF-8" standalone="yes"?>
<Relationships xmlns="http://schemas.openxmlformats.org/package/2006/relationships"><Relationship Id="rId8" Type="http://schemas.openxmlformats.org/officeDocument/2006/relationships/chart" Target="../charts/chart81.xml"/><Relationship Id="rId3" Type="http://schemas.openxmlformats.org/officeDocument/2006/relationships/oleObject" Target="../embeddings/oleObject27.bin"/><Relationship Id="rId7" Type="http://schemas.openxmlformats.org/officeDocument/2006/relationships/chart" Target="../charts/chart80.xml"/><Relationship Id="rId2" Type="http://schemas.openxmlformats.org/officeDocument/2006/relationships/slideLayout" Target="../slideLayouts/slideLayout7.xml"/><Relationship Id="rId1" Type="http://schemas.openxmlformats.org/officeDocument/2006/relationships/tags" Target="../tags/tag56.xml"/><Relationship Id="rId6" Type="http://schemas.openxmlformats.org/officeDocument/2006/relationships/chart" Target="../charts/chart79.xml"/><Relationship Id="rId5" Type="http://schemas.openxmlformats.org/officeDocument/2006/relationships/chart" Target="../charts/chart78.xml"/><Relationship Id="rId4" Type="http://schemas.openxmlformats.org/officeDocument/2006/relationships/image" Target="../media/image28.emf"/></Relationships>
</file>

<file path=ppt/slides/_rels/slide290.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31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1.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31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2.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31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3.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32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4.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32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5.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32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6.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32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7.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32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8.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32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299.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32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0.xml"/><Relationship Id="rId5" Type="http://schemas.openxmlformats.org/officeDocument/2006/relationships/chart" Target="../charts/chart3.xml"/><Relationship Id="rId4" Type="http://schemas.openxmlformats.org/officeDocument/2006/relationships/image" Target="../media/image28.e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57.xml"/><Relationship Id="rId6" Type="http://schemas.openxmlformats.org/officeDocument/2006/relationships/chart" Target="../charts/chart83.xml"/><Relationship Id="rId5" Type="http://schemas.openxmlformats.org/officeDocument/2006/relationships/chart" Target="../charts/chart82.xml"/><Relationship Id="rId4" Type="http://schemas.openxmlformats.org/officeDocument/2006/relationships/image" Target="../media/image28.emf"/></Relationships>
</file>

<file path=ppt/slides/_rels/slide300.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32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1.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32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2.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32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3.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33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4.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33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5.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33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6.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33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7.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33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8.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33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09.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33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xml.rels><?xml version="1.0" encoding="UTF-8" standalone="yes"?>
<Relationships xmlns="http://schemas.openxmlformats.org/package/2006/relationships"><Relationship Id="rId8" Type="http://schemas.openxmlformats.org/officeDocument/2006/relationships/chart" Target="../charts/chart87.xml"/><Relationship Id="rId3" Type="http://schemas.openxmlformats.org/officeDocument/2006/relationships/oleObject" Target="../embeddings/oleObject27.bin"/><Relationship Id="rId7" Type="http://schemas.openxmlformats.org/officeDocument/2006/relationships/chart" Target="../charts/chart86.xml"/><Relationship Id="rId2" Type="http://schemas.openxmlformats.org/officeDocument/2006/relationships/slideLayout" Target="../slideLayouts/slideLayout7.xml"/><Relationship Id="rId1" Type="http://schemas.openxmlformats.org/officeDocument/2006/relationships/tags" Target="../tags/tag58.xml"/><Relationship Id="rId6" Type="http://schemas.openxmlformats.org/officeDocument/2006/relationships/chart" Target="../charts/chart85.xml"/><Relationship Id="rId5" Type="http://schemas.openxmlformats.org/officeDocument/2006/relationships/chart" Target="../charts/chart84.xml"/><Relationship Id="rId4" Type="http://schemas.openxmlformats.org/officeDocument/2006/relationships/image" Target="../media/image28.emf"/></Relationships>
</file>

<file path=ppt/slides/_rels/slide310.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33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1.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33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2.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33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3.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tags" Target="../tags/tag34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4.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tags" Target="../tags/tag34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5.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tags" Target="../tags/tag342.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6.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343.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7.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tags" Target="../tags/tag344.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8.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7.xml"/><Relationship Id="rId1" Type="http://schemas.openxmlformats.org/officeDocument/2006/relationships/tags" Target="../tags/tag345.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19.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7.xml"/><Relationship Id="rId1" Type="http://schemas.openxmlformats.org/officeDocument/2006/relationships/tags" Target="../tags/tag346.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xml.rels><?xml version="1.0" encoding="UTF-8" standalone="yes"?>
<Relationships xmlns="http://schemas.openxmlformats.org/package/2006/relationships"><Relationship Id="rId8" Type="http://schemas.openxmlformats.org/officeDocument/2006/relationships/chart" Target="../charts/chart91.xml"/><Relationship Id="rId3" Type="http://schemas.openxmlformats.org/officeDocument/2006/relationships/oleObject" Target="../embeddings/oleObject27.bin"/><Relationship Id="rId7" Type="http://schemas.openxmlformats.org/officeDocument/2006/relationships/chart" Target="../charts/chart90.xml"/><Relationship Id="rId2" Type="http://schemas.openxmlformats.org/officeDocument/2006/relationships/slideLayout" Target="../slideLayouts/slideLayout7.xml"/><Relationship Id="rId1" Type="http://schemas.openxmlformats.org/officeDocument/2006/relationships/tags" Target="../tags/tag59.xml"/><Relationship Id="rId6" Type="http://schemas.openxmlformats.org/officeDocument/2006/relationships/chart" Target="../charts/chart89.xml"/><Relationship Id="rId5" Type="http://schemas.openxmlformats.org/officeDocument/2006/relationships/chart" Target="../charts/chart88.xml"/><Relationship Id="rId4" Type="http://schemas.openxmlformats.org/officeDocument/2006/relationships/image" Target="../media/image28.emf"/></Relationships>
</file>

<file path=ppt/slides/_rels/slide320.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7.xml"/><Relationship Id="rId1" Type="http://schemas.openxmlformats.org/officeDocument/2006/relationships/tags" Target="../tags/tag347.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1.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tags" Target="../tags/tag348.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2.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349.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3.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7.xml"/><Relationship Id="rId1" Type="http://schemas.openxmlformats.org/officeDocument/2006/relationships/tags" Target="../tags/tag350.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4.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tags" Target="../tags/tag351.xml"/><Relationship Id="rId5" Type="http://schemas.openxmlformats.org/officeDocument/2006/relationships/image" Target="../media/image28.emf"/><Relationship Id="rId4" Type="http://schemas.openxmlformats.org/officeDocument/2006/relationships/oleObject" Target="../embeddings/oleObject28.bin"/></Relationships>
</file>

<file path=ppt/slides/_rels/slide325.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7.xml"/><Relationship Id="rId1" Type="http://schemas.openxmlformats.org/officeDocument/2006/relationships/tags" Target="../tags/tag352.xml"/><Relationship Id="rId6" Type="http://schemas.openxmlformats.org/officeDocument/2006/relationships/chart" Target="../charts/chart35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6.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tags" Target="../tags/tag353.xml"/><Relationship Id="rId6" Type="http://schemas.openxmlformats.org/officeDocument/2006/relationships/chart" Target="../charts/chart35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7.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7.xml"/><Relationship Id="rId1" Type="http://schemas.openxmlformats.org/officeDocument/2006/relationships/tags" Target="../tags/tag354.xml"/><Relationship Id="rId6" Type="http://schemas.openxmlformats.org/officeDocument/2006/relationships/chart" Target="../charts/chart35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8.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tags" Target="../tags/tag355.xml"/><Relationship Id="rId6" Type="http://schemas.openxmlformats.org/officeDocument/2006/relationships/chart" Target="../charts/chart35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29.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tags" Target="../tags/tag356.xml"/><Relationship Id="rId6" Type="http://schemas.openxmlformats.org/officeDocument/2006/relationships/chart" Target="../charts/chart36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xml.rels><?xml version="1.0" encoding="UTF-8" standalone="yes"?>
<Relationships xmlns="http://schemas.openxmlformats.org/package/2006/relationships"><Relationship Id="rId8" Type="http://schemas.openxmlformats.org/officeDocument/2006/relationships/chart" Target="../charts/chart95.xml"/><Relationship Id="rId3" Type="http://schemas.openxmlformats.org/officeDocument/2006/relationships/oleObject" Target="../embeddings/oleObject27.bin"/><Relationship Id="rId7" Type="http://schemas.openxmlformats.org/officeDocument/2006/relationships/chart" Target="../charts/chart94.xml"/><Relationship Id="rId2" Type="http://schemas.openxmlformats.org/officeDocument/2006/relationships/slideLayout" Target="../slideLayouts/slideLayout7.xml"/><Relationship Id="rId1" Type="http://schemas.openxmlformats.org/officeDocument/2006/relationships/tags" Target="../tags/tag60.xml"/><Relationship Id="rId6" Type="http://schemas.openxmlformats.org/officeDocument/2006/relationships/chart" Target="../charts/chart93.xml"/><Relationship Id="rId5" Type="http://schemas.openxmlformats.org/officeDocument/2006/relationships/chart" Target="../charts/chart92.xml"/><Relationship Id="rId4" Type="http://schemas.openxmlformats.org/officeDocument/2006/relationships/image" Target="../media/image28.emf"/></Relationships>
</file>

<file path=ppt/slides/_rels/slide330.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7.xml"/><Relationship Id="rId1" Type="http://schemas.openxmlformats.org/officeDocument/2006/relationships/tags" Target="../tags/tag357.xml"/><Relationship Id="rId6" Type="http://schemas.openxmlformats.org/officeDocument/2006/relationships/chart" Target="../charts/chart36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1.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tags" Target="../tags/tag358.xml"/><Relationship Id="rId6" Type="http://schemas.openxmlformats.org/officeDocument/2006/relationships/chart" Target="../charts/chart36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2.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tags" Target="../tags/tag359.xml"/><Relationship Id="rId6" Type="http://schemas.openxmlformats.org/officeDocument/2006/relationships/chart" Target="../charts/chart36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3.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tags" Target="../tags/tag360.xml"/><Relationship Id="rId6" Type="http://schemas.openxmlformats.org/officeDocument/2006/relationships/chart" Target="../charts/chart36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4.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tags" Target="../tags/tag361.xml"/><Relationship Id="rId6" Type="http://schemas.openxmlformats.org/officeDocument/2006/relationships/chart" Target="../charts/chart36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5.xml.rels><?xml version="1.0" encoding="UTF-8" standalone="yes"?>
<Relationships xmlns="http://schemas.openxmlformats.org/package/2006/relationships"><Relationship Id="rId3" Type="http://schemas.openxmlformats.org/officeDocument/2006/relationships/notesSlide" Target="../notesSlides/notesSlide60.xml"/><Relationship Id="rId2" Type="http://schemas.openxmlformats.org/officeDocument/2006/relationships/slideLayout" Target="../slideLayouts/slideLayout7.xml"/><Relationship Id="rId1" Type="http://schemas.openxmlformats.org/officeDocument/2006/relationships/tags" Target="../tags/tag362.xml"/><Relationship Id="rId6" Type="http://schemas.openxmlformats.org/officeDocument/2006/relationships/chart" Target="../charts/chart36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6.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tags" Target="../tags/tag363.xml"/><Relationship Id="rId6" Type="http://schemas.openxmlformats.org/officeDocument/2006/relationships/chart" Target="../charts/chart36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7.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tags" Target="../tags/tag364.xml"/><Relationship Id="rId6" Type="http://schemas.openxmlformats.org/officeDocument/2006/relationships/chart" Target="../charts/chart36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8.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7.xml"/><Relationship Id="rId1" Type="http://schemas.openxmlformats.org/officeDocument/2006/relationships/tags" Target="../tags/tag365.xml"/><Relationship Id="rId6" Type="http://schemas.openxmlformats.org/officeDocument/2006/relationships/chart" Target="../charts/chart36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39.xml.rels><?xml version="1.0" encoding="UTF-8" standalone="yes"?>
<Relationships xmlns="http://schemas.openxmlformats.org/package/2006/relationships"><Relationship Id="rId3" Type="http://schemas.openxmlformats.org/officeDocument/2006/relationships/notesSlide" Target="../notesSlides/notesSlide64.xml"/><Relationship Id="rId2" Type="http://schemas.openxmlformats.org/officeDocument/2006/relationships/slideLayout" Target="../slideLayouts/slideLayout7.xml"/><Relationship Id="rId1" Type="http://schemas.openxmlformats.org/officeDocument/2006/relationships/tags" Target="../tags/tag366.xml"/><Relationship Id="rId6" Type="http://schemas.openxmlformats.org/officeDocument/2006/relationships/chart" Target="../charts/chart37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xml.rels><?xml version="1.0" encoding="UTF-8" standalone="yes"?>
<Relationships xmlns="http://schemas.openxmlformats.org/package/2006/relationships"><Relationship Id="rId8" Type="http://schemas.openxmlformats.org/officeDocument/2006/relationships/chart" Target="../charts/chart99.xml"/><Relationship Id="rId3" Type="http://schemas.openxmlformats.org/officeDocument/2006/relationships/oleObject" Target="../embeddings/oleObject27.bin"/><Relationship Id="rId7" Type="http://schemas.openxmlformats.org/officeDocument/2006/relationships/chart" Target="../charts/chart98.xml"/><Relationship Id="rId2" Type="http://schemas.openxmlformats.org/officeDocument/2006/relationships/slideLayout" Target="../slideLayouts/slideLayout7.xml"/><Relationship Id="rId1" Type="http://schemas.openxmlformats.org/officeDocument/2006/relationships/tags" Target="../tags/tag61.xml"/><Relationship Id="rId6" Type="http://schemas.openxmlformats.org/officeDocument/2006/relationships/chart" Target="../charts/chart97.xml"/><Relationship Id="rId5" Type="http://schemas.openxmlformats.org/officeDocument/2006/relationships/chart" Target="../charts/chart96.xml"/><Relationship Id="rId4" Type="http://schemas.openxmlformats.org/officeDocument/2006/relationships/image" Target="../media/image28.emf"/></Relationships>
</file>

<file path=ppt/slides/_rels/slide340.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tags" Target="../tags/tag367.xml"/><Relationship Id="rId6" Type="http://schemas.openxmlformats.org/officeDocument/2006/relationships/chart" Target="../charts/chart37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1.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tags" Target="../tags/tag368.xml"/><Relationship Id="rId6" Type="http://schemas.openxmlformats.org/officeDocument/2006/relationships/chart" Target="../charts/chart37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2.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tags" Target="../tags/tag369.xml"/><Relationship Id="rId6" Type="http://schemas.openxmlformats.org/officeDocument/2006/relationships/chart" Target="../charts/chart37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3.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tags" Target="../tags/tag370.xml"/><Relationship Id="rId6" Type="http://schemas.openxmlformats.org/officeDocument/2006/relationships/chart" Target="../charts/chart37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4.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tags" Target="../tags/tag371.xml"/><Relationship Id="rId6" Type="http://schemas.openxmlformats.org/officeDocument/2006/relationships/chart" Target="../charts/chart37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5.xml.rels><?xml version="1.0" encoding="UTF-8" standalone="yes"?>
<Relationships xmlns="http://schemas.openxmlformats.org/package/2006/relationships"><Relationship Id="rId3" Type="http://schemas.openxmlformats.org/officeDocument/2006/relationships/notesSlide" Target="../notesSlides/notesSlide70.xml"/><Relationship Id="rId2" Type="http://schemas.openxmlformats.org/officeDocument/2006/relationships/slideLayout" Target="../slideLayouts/slideLayout7.xml"/><Relationship Id="rId1" Type="http://schemas.openxmlformats.org/officeDocument/2006/relationships/tags" Target="../tags/tag372.xml"/><Relationship Id="rId6" Type="http://schemas.openxmlformats.org/officeDocument/2006/relationships/chart" Target="../charts/chart37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6.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7.xml"/><Relationship Id="rId1" Type="http://schemas.openxmlformats.org/officeDocument/2006/relationships/tags" Target="../tags/tag373.xml"/><Relationship Id="rId6" Type="http://schemas.openxmlformats.org/officeDocument/2006/relationships/chart" Target="../charts/chart37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7.xml.rels><?xml version="1.0" encoding="UTF-8" standalone="yes"?>
<Relationships xmlns="http://schemas.openxmlformats.org/package/2006/relationships"><Relationship Id="rId3" Type="http://schemas.openxmlformats.org/officeDocument/2006/relationships/notesSlide" Target="../notesSlides/notesSlide72.xml"/><Relationship Id="rId2" Type="http://schemas.openxmlformats.org/officeDocument/2006/relationships/slideLayout" Target="../slideLayouts/slideLayout7.xml"/><Relationship Id="rId1" Type="http://schemas.openxmlformats.org/officeDocument/2006/relationships/tags" Target="../tags/tag374.xml"/><Relationship Id="rId6" Type="http://schemas.openxmlformats.org/officeDocument/2006/relationships/chart" Target="../charts/chart37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8.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7.xml"/><Relationship Id="rId1" Type="http://schemas.openxmlformats.org/officeDocument/2006/relationships/tags" Target="../tags/tag375.xml"/><Relationship Id="rId6" Type="http://schemas.openxmlformats.org/officeDocument/2006/relationships/chart" Target="../charts/chart37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49.xml.rels><?xml version="1.0" encoding="UTF-8" standalone="yes"?>
<Relationships xmlns="http://schemas.openxmlformats.org/package/2006/relationships"><Relationship Id="rId3" Type="http://schemas.openxmlformats.org/officeDocument/2006/relationships/notesSlide" Target="../notesSlides/notesSlide74.xml"/><Relationship Id="rId2" Type="http://schemas.openxmlformats.org/officeDocument/2006/relationships/slideLayout" Target="../slideLayouts/slideLayout7.xml"/><Relationship Id="rId1" Type="http://schemas.openxmlformats.org/officeDocument/2006/relationships/tags" Target="../tags/tag376.xml"/><Relationship Id="rId6" Type="http://schemas.openxmlformats.org/officeDocument/2006/relationships/chart" Target="../charts/chart38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xml.rels><?xml version="1.0" encoding="UTF-8" standalone="yes"?>
<Relationships xmlns="http://schemas.openxmlformats.org/package/2006/relationships"><Relationship Id="rId8" Type="http://schemas.openxmlformats.org/officeDocument/2006/relationships/chart" Target="../charts/chart103.xml"/><Relationship Id="rId3" Type="http://schemas.openxmlformats.org/officeDocument/2006/relationships/oleObject" Target="../embeddings/oleObject27.bin"/><Relationship Id="rId7" Type="http://schemas.openxmlformats.org/officeDocument/2006/relationships/chart" Target="../charts/chart102.xml"/><Relationship Id="rId2" Type="http://schemas.openxmlformats.org/officeDocument/2006/relationships/slideLayout" Target="../slideLayouts/slideLayout7.xml"/><Relationship Id="rId1" Type="http://schemas.openxmlformats.org/officeDocument/2006/relationships/tags" Target="../tags/tag62.xml"/><Relationship Id="rId6" Type="http://schemas.openxmlformats.org/officeDocument/2006/relationships/chart" Target="../charts/chart101.xml"/><Relationship Id="rId5" Type="http://schemas.openxmlformats.org/officeDocument/2006/relationships/chart" Target="../charts/chart100.xml"/><Relationship Id="rId4" Type="http://schemas.openxmlformats.org/officeDocument/2006/relationships/image" Target="../media/image28.emf"/></Relationships>
</file>

<file path=ppt/slides/_rels/slide350.xml.rels><?xml version="1.0" encoding="UTF-8" standalone="yes"?>
<Relationships xmlns="http://schemas.openxmlformats.org/package/2006/relationships"><Relationship Id="rId3" Type="http://schemas.openxmlformats.org/officeDocument/2006/relationships/notesSlide" Target="../notesSlides/notesSlide75.xml"/><Relationship Id="rId2" Type="http://schemas.openxmlformats.org/officeDocument/2006/relationships/slideLayout" Target="../slideLayouts/slideLayout7.xml"/><Relationship Id="rId1" Type="http://schemas.openxmlformats.org/officeDocument/2006/relationships/tags" Target="../tags/tag377.xml"/><Relationship Id="rId6" Type="http://schemas.openxmlformats.org/officeDocument/2006/relationships/chart" Target="../charts/chart38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1.xml.rels><?xml version="1.0" encoding="UTF-8" standalone="yes"?>
<Relationships xmlns="http://schemas.openxmlformats.org/package/2006/relationships"><Relationship Id="rId3" Type="http://schemas.openxmlformats.org/officeDocument/2006/relationships/notesSlide" Target="../notesSlides/notesSlide76.xml"/><Relationship Id="rId2" Type="http://schemas.openxmlformats.org/officeDocument/2006/relationships/slideLayout" Target="../slideLayouts/slideLayout7.xml"/><Relationship Id="rId1" Type="http://schemas.openxmlformats.org/officeDocument/2006/relationships/tags" Target="../tags/tag378.xml"/><Relationship Id="rId6" Type="http://schemas.openxmlformats.org/officeDocument/2006/relationships/chart" Target="../charts/chart38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2.xml.rels><?xml version="1.0" encoding="UTF-8" standalone="yes"?>
<Relationships xmlns="http://schemas.openxmlformats.org/package/2006/relationships"><Relationship Id="rId3" Type="http://schemas.openxmlformats.org/officeDocument/2006/relationships/notesSlide" Target="../notesSlides/notesSlide77.xml"/><Relationship Id="rId2" Type="http://schemas.openxmlformats.org/officeDocument/2006/relationships/slideLayout" Target="../slideLayouts/slideLayout7.xml"/><Relationship Id="rId1" Type="http://schemas.openxmlformats.org/officeDocument/2006/relationships/tags" Target="../tags/tag379.xml"/><Relationship Id="rId6" Type="http://schemas.openxmlformats.org/officeDocument/2006/relationships/chart" Target="../charts/chart38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3.xml.rels><?xml version="1.0" encoding="UTF-8" standalone="yes"?>
<Relationships xmlns="http://schemas.openxmlformats.org/package/2006/relationships"><Relationship Id="rId3" Type="http://schemas.openxmlformats.org/officeDocument/2006/relationships/notesSlide" Target="../notesSlides/notesSlide78.xml"/><Relationship Id="rId2" Type="http://schemas.openxmlformats.org/officeDocument/2006/relationships/slideLayout" Target="../slideLayouts/slideLayout7.xml"/><Relationship Id="rId1" Type="http://schemas.openxmlformats.org/officeDocument/2006/relationships/tags" Target="../tags/tag380.xml"/><Relationship Id="rId6" Type="http://schemas.openxmlformats.org/officeDocument/2006/relationships/chart" Target="../charts/chart38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4.xml.rels><?xml version="1.0" encoding="UTF-8" standalone="yes"?>
<Relationships xmlns="http://schemas.openxmlformats.org/package/2006/relationships"><Relationship Id="rId3" Type="http://schemas.openxmlformats.org/officeDocument/2006/relationships/notesSlide" Target="../notesSlides/notesSlide79.xml"/><Relationship Id="rId2" Type="http://schemas.openxmlformats.org/officeDocument/2006/relationships/slideLayout" Target="../slideLayouts/slideLayout7.xml"/><Relationship Id="rId1" Type="http://schemas.openxmlformats.org/officeDocument/2006/relationships/tags" Target="../tags/tag381.xml"/><Relationship Id="rId6" Type="http://schemas.openxmlformats.org/officeDocument/2006/relationships/chart" Target="../charts/chart38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5.xml.rels><?xml version="1.0" encoding="UTF-8" standalone="yes"?>
<Relationships xmlns="http://schemas.openxmlformats.org/package/2006/relationships"><Relationship Id="rId3" Type="http://schemas.openxmlformats.org/officeDocument/2006/relationships/notesSlide" Target="../notesSlides/notesSlide80.xml"/><Relationship Id="rId2" Type="http://schemas.openxmlformats.org/officeDocument/2006/relationships/slideLayout" Target="../slideLayouts/slideLayout7.xml"/><Relationship Id="rId1" Type="http://schemas.openxmlformats.org/officeDocument/2006/relationships/tags" Target="../tags/tag382.xml"/><Relationship Id="rId6" Type="http://schemas.openxmlformats.org/officeDocument/2006/relationships/chart" Target="../charts/chart38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6.xml.rels><?xml version="1.0" encoding="UTF-8" standalone="yes"?>
<Relationships xmlns="http://schemas.openxmlformats.org/package/2006/relationships"><Relationship Id="rId3" Type="http://schemas.openxmlformats.org/officeDocument/2006/relationships/notesSlide" Target="../notesSlides/notesSlide81.xml"/><Relationship Id="rId2" Type="http://schemas.openxmlformats.org/officeDocument/2006/relationships/slideLayout" Target="../slideLayouts/slideLayout7.xml"/><Relationship Id="rId1" Type="http://schemas.openxmlformats.org/officeDocument/2006/relationships/tags" Target="../tags/tag383.xml"/><Relationship Id="rId6" Type="http://schemas.openxmlformats.org/officeDocument/2006/relationships/chart" Target="../charts/chart38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7.xml.rels><?xml version="1.0" encoding="UTF-8" standalone="yes"?>
<Relationships xmlns="http://schemas.openxmlformats.org/package/2006/relationships"><Relationship Id="rId3" Type="http://schemas.openxmlformats.org/officeDocument/2006/relationships/notesSlide" Target="../notesSlides/notesSlide82.xml"/><Relationship Id="rId2" Type="http://schemas.openxmlformats.org/officeDocument/2006/relationships/slideLayout" Target="../slideLayouts/slideLayout7.xml"/><Relationship Id="rId1" Type="http://schemas.openxmlformats.org/officeDocument/2006/relationships/tags" Target="../tags/tag384.xml"/><Relationship Id="rId6" Type="http://schemas.openxmlformats.org/officeDocument/2006/relationships/chart" Target="../charts/chart38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8.xml.rels><?xml version="1.0" encoding="UTF-8" standalone="yes"?>
<Relationships xmlns="http://schemas.openxmlformats.org/package/2006/relationships"><Relationship Id="rId3" Type="http://schemas.openxmlformats.org/officeDocument/2006/relationships/notesSlide" Target="../notesSlides/notesSlide83.xml"/><Relationship Id="rId2" Type="http://schemas.openxmlformats.org/officeDocument/2006/relationships/slideLayout" Target="../slideLayouts/slideLayout7.xml"/><Relationship Id="rId1" Type="http://schemas.openxmlformats.org/officeDocument/2006/relationships/tags" Target="../tags/tag385.xml"/><Relationship Id="rId6" Type="http://schemas.openxmlformats.org/officeDocument/2006/relationships/chart" Target="../charts/chart38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59.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7.xml"/><Relationship Id="rId1" Type="http://schemas.openxmlformats.org/officeDocument/2006/relationships/tags" Target="../tags/tag386.xml"/><Relationship Id="rId6" Type="http://schemas.openxmlformats.org/officeDocument/2006/relationships/chart" Target="../charts/chart39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xml.rels><?xml version="1.0" encoding="UTF-8" standalone="yes"?>
<Relationships xmlns="http://schemas.openxmlformats.org/package/2006/relationships"><Relationship Id="rId8" Type="http://schemas.openxmlformats.org/officeDocument/2006/relationships/chart" Target="../charts/chart107.xml"/><Relationship Id="rId3" Type="http://schemas.openxmlformats.org/officeDocument/2006/relationships/oleObject" Target="../embeddings/oleObject27.bin"/><Relationship Id="rId7" Type="http://schemas.openxmlformats.org/officeDocument/2006/relationships/chart" Target="../charts/chart106.xml"/><Relationship Id="rId2" Type="http://schemas.openxmlformats.org/officeDocument/2006/relationships/slideLayout" Target="../slideLayouts/slideLayout7.xml"/><Relationship Id="rId1" Type="http://schemas.openxmlformats.org/officeDocument/2006/relationships/tags" Target="../tags/tag63.xml"/><Relationship Id="rId6" Type="http://schemas.openxmlformats.org/officeDocument/2006/relationships/chart" Target="../charts/chart105.xml"/><Relationship Id="rId5" Type="http://schemas.openxmlformats.org/officeDocument/2006/relationships/chart" Target="../charts/chart104.xml"/><Relationship Id="rId4" Type="http://schemas.openxmlformats.org/officeDocument/2006/relationships/image" Target="../media/image28.emf"/></Relationships>
</file>

<file path=ppt/slides/_rels/slide360.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tags" Target="../tags/tag387.xml"/><Relationship Id="rId6" Type="http://schemas.openxmlformats.org/officeDocument/2006/relationships/chart" Target="../charts/chart39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1.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7.xml"/><Relationship Id="rId1" Type="http://schemas.openxmlformats.org/officeDocument/2006/relationships/tags" Target="../tags/tag388.xml"/><Relationship Id="rId6" Type="http://schemas.openxmlformats.org/officeDocument/2006/relationships/chart" Target="../charts/chart39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2.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tags" Target="../tags/tag389.xml"/><Relationship Id="rId6" Type="http://schemas.openxmlformats.org/officeDocument/2006/relationships/chart" Target="../charts/chart39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3.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7.xml"/><Relationship Id="rId1" Type="http://schemas.openxmlformats.org/officeDocument/2006/relationships/tags" Target="../tags/tag390.xml"/><Relationship Id="rId6" Type="http://schemas.openxmlformats.org/officeDocument/2006/relationships/chart" Target="../charts/chart39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4.xml.rels><?xml version="1.0" encoding="UTF-8" standalone="yes"?>
<Relationships xmlns="http://schemas.openxmlformats.org/package/2006/relationships"><Relationship Id="rId3" Type="http://schemas.openxmlformats.org/officeDocument/2006/relationships/notesSlide" Target="../notesSlides/notesSlide89.xml"/><Relationship Id="rId2" Type="http://schemas.openxmlformats.org/officeDocument/2006/relationships/slideLayout" Target="../slideLayouts/slideLayout7.xml"/><Relationship Id="rId1" Type="http://schemas.openxmlformats.org/officeDocument/2006/relationships/tags" Target="../tags/tag391.xml"/><Relationship Id="rId6" Type="http://schemas.openxmlformats.org/officeDocument/2006/relationships/chart" Target="../charts/chart39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5.xml.rels><?xml version="1.0" encoding="UTF-8" standalone="yes"?>
<Relationships xmlns="http://schemas.openxmlformats.org/package/2006/relationships"><Relationship Id="rId3" Type="http://schemas.openxmlformats.org/officeDocument/2006/relationships/notesSlide" Target="../notesSlides/notesSlide90.xml"/><Relationship Id="rId2" Type="http://schemas.openxmlformats.org/officeDocument/2006/relationships/slideLayout" Target="../slideLayouts/slideLayout7.xml"/><Relationship Id="rId1" Type="http://schemas.openxmlformats.org/officeDocument/2006/relationships/tags" Target="../tags/tag392.xml"/><Relationship Id="rId6" Type="http://schemas.openxmlformats.org/officeDocument/2006/relationships/chart" Target="../charts/chart396.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6.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7.xml"/><Relationship Id="rId1" Type="http://schemas.openxmlformats.org/officeDocument/2006/relationships/tags" Target="../tags/tag393.xml"/><Relationship Id="rId6" Type="http://schemas.openxmlformats.org/officeDocument/2006/relationships/chart" Target="../charts/chart397.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7.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tags" Target="../tags/tag394.xml"/><Relationship Id="rId6" Type="http://schemas.openxmlformats.org/officeDocument/2006/relationships/chart" Target="../charts/chart398.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8.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7.xml"/><Relationship Id="rId1" Type="http://schemas.openxmlformats.org/officeDocument/2006/relationships/tags" Target="../tags/tag395.xml"/><Relationship Id="rId6" Type="http://schemas.openxmlformats.org/officeDocument/2006/relationships/chart" Target="../charts/chart399.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69.xml.rels><?xml version="1.0" encoding="UTF-8" standalone="yes"?>
<Relationships xmlns="http://schemas.openxmlformats.org/package/2006/relationships"><Relationship Id="rId3" Type="http://schemas.openxmlformats.org/officeDocument/2006/relationships/notesSlide" Target="../notesSlides/notesSlide94.xml"/><Relationship Id="rId2" Type="http://schemas.openxmlformats.org/officeDocument/2006/relationships/slideLayout" Target="../slideLayouts/slideLayout7.xml"/><Relationship Id="rId1" Type="http://schemas.openxmlformats.org/officeDocument/2006/relationships/tags" Target="../tags/tag396.xml"/><Relationship Id="rId6" Type="http://schemas.openxmlformats.org/officeDocument/2006/relationships/chart" Target="../charts/chart400.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xml.rels><?xml version="1.0" encoding="UTF-8" standalone="yes"?>
<Relationships xmlns="http://schemas.openxmlformats.org/package/2006/relationships"><Relationship Id="rId8" Type="http://schemas.openxmlformats.org/officeDocument/2006/relationships/chart" Target="../charts/chart111.xml"/><Relationship Id="rId3" Type="http://schemas.openxmlformats.org/officeDocument/2006/relationships/oleObject" Target="../embeddings/oleObject27.bin"/><Relationship Id="rId7" Type="http://schemas.openxmlformats.org/officeDocument/2006/relationships/chart" Target="../charts/chart110.xml"/><Relationship Id="rId2" Type="http://schemas.openxmlformats.org/officeDocument/2006/relationships/slideLayout" Target="../slideLayouts/slideLayout7.xml"/><Relationship Id="rId1" Type="http://schemas.openxmlformats.org/officeDocument/2006/relationships/tags" Target="../tags/tag64.xml"/><Relationship Id="rId6" Type="http://schemas.openxmlformats.org/officeDocument/2006/relationships/chart" Target="../charts/chart109.xml"/><Relationship Id="rId5" Type="http://schemas.openxmlformats.org/officeDocument/2006/relationships/chart" Target="../charts/chart108.xml"/><Relationship Id="rId4" Type="http://schemas.openxmlformats.org/officeDocument/2006/relationships/image" Target="../media/image28.emf"/></Relationships>
</file>

<file path=ppt/slides/_rels/slide370.xml.rels><?xml version="1.0" encoding="UTF-8" standalone="yes"?>
<Relationships xmlns="http://schemas.openxmlformats.org/package/2006/relationships"><Relationship Id="rId3" Type="http://schemas.openxmlformats.org/officeDocument/2006/relationships/notesSlide" Target="../notesSlides/notesSlide95.xml"/><Relationship Id="rId2" Type="http://schemas.openxmlformats.org/officeDocument/2006/relationships/slideLayout" Target="../slideLayouts/slideLayout7.xml"/><Relationship Id="rId1" Type="http://schemas.openxmlformats.org/officeDocument/2006/relationships/tags" Target="../tags/tag397.xml"/><Relationship Id="rId6" Type="http://schemas.openxmlformats.org/officeDocument/2006/relationships/chart" Target="../charts/chart401.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1.xml.rels><?xml version="1.0" encoding="UTF-8" standalone="yes"?>
<Relationships xmlns="http://schemas.openxmlformats.org/package/2006/relationships"><Relationship Id="rId3" Type="http://schemas.openxmlformats.org/officeDocument/2006/relationships/notesSlide" Target="../notesSlides/notesSlide96.xml"/><Relationship Id="rId2" Type="http://schemas.openxmlformats.org/officeDocument/2006/relationships/slideLayout" Target="../slideLayouts/slideLayout7.xml"/><Relationship Id="rId1" Type="http://schemas.openxmlformats.org/officeDocument/2006/relationships/tags" Target="../tags/tag398.xml"/><Relationship Id="rId6" Type="http://schemas.openxmlformats.org/officeDocument/2006/relationships/chart" Target="../charts/chart402.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2.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7.xml"/><Relationship Id="rId1" Type="http://schemas.openxmlformats.org/officeDocument/2006/relationships/tags" Target="../tags/tag399.xml"/><Relationship Id="rId6" Type="http://schemas.openxmlformats.org/officeDocument/2006/relationships/chart" Target="../charts/chart403.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3.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7.xml"/><Relationship Id="rId1" Type="http://schemas.openxmlformats.org/officeDocument/2006/relationships/tags" Target="../tags/tag400.xml"/><Relationship Id="rId6" Type="http://schemas.openxmlformats.org/officeDocument/2006/relationships/chart" Target="../charts/chart404.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74.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7.xml"/><Relationship Id="rId1" Type="http://schemas.openxmlformats.org/officeDocument/2006/relationships/tags" Target="../tags/tag401.xml"/><Relationship Id="rId6" Type="http://schemas.openxmlformats.org/officeDocument/2006/relationships/chart" Target="../charts/chart405.xml"/><Relationship Id="rId5" Type="http://schemas.openxmlformats.org/officeDocument/2006/relationships/image" Target="../media/image29.emf"/><Relationship Id="rId4" Type="http://schemas.openxmlformats.org/officeDocument/2006/relationships/oleObject" Target="../embeddings/oleObject29.bin"/></Relationships>
</file>

<file path=ppt/slides/_rels/slide38.xml.rels><?xml version="1.0" encoding="UTF-8" standalone="yes"?>
<Relationships xmlns="http://schemas.openxmlformats.org/package/2006/relationships"><Relationship Id="rId8" Type="http://schemas.openxmlformats.org/officeDocument/2006/relationships/chart" Target="../charts/chart115.xml"/><Relationship Id="rId3" Type="http://schemas.openxmlformats.org/officeDocument/2006/relationships/oleObject" Target="../embeddings/oleObject27.bin"/><Relationship Id="rId7" Type="http://schemas.openxmlformats.org/officeDocument/2006/relationships/chart" Target="../charts/chart114.xml"/><Relationship Id="rId2" Type="http://schemas.openxmlformats.org/officeDocument/2006/relationships/slideLayout" Target="../slideLayouts/slideLayout7.xml"/><Relationship Id="rId1" Type="http://schemas.openxmlformats.org/officeDocument/2006/relationships/tags" Target="../tags/tag65.xml"/><Relationship Id="rId6" Type="http://schemas.openxmlformats.org/officeDocument/2006/relationships/chart" Target="../charts/chart113.xml"/><Relationship Id="rId5" Type="http://schemas.openxmlformats.org/officeDocument/2006/relationships/chart" Target="../charts/chart112.xml"/><Relationship Id="rId4" Type="http://schemas.openxmlformats.org/officeDocument/2006/relationships/image" Target="../media/image28.emf"/></Relationships>
</file>

<file path=ppt/slides/_rels/slide39.xml.rels><?xml version="1.0" encoding="UTF-8" standalone="yes"?>
<Relationships xmlns="http://schemas.openxmlformats.org/package/2006/relationships"><Relationship Id="rId8" Type="http://schemas.openxmlformats.org/officeDocument/2006/relationships/chart" Target="../charts/chart119.xml"/><Relationship Id="rId3" Type="http://schemas.openxmlformats.org/officeDocument/2006/relationships/oleObject" Target="../embeddings/oleObject27.bin"/><Relationship Id="rId7" Type="http://schemas.openxmlformats.org/officeDocument/2006/relationships/chart" Target="../charts/chart118.xml"/><Relationship Id="rId2" Type="http://schemas.openxmlformats.org/officeDocument/2006/relationships/slideLayout" Target="../slideLayouts/slideLayout7.xml"/><Relationship Id="rId1" Type="http://schemas.openxmlformats.org/officeDocument/2006/relationships/tags" Target="../tags/tag66.xml"/><Relationship Id="rId6" Type="http://schemas.openxmlformats.org/officeDocument/2006/relationships/chart" Target="../charts/chart117.xml"/><Relationship Id="rId5" Type="http://schemas.openxmlformats.org/officeDocument/2006/relationships/chart" Target="../charts/chart116.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1.xml"/><Relationship Id="rId5" Type="http://schemas.openxmlformats.org/officeDocument/2006/relationships/chart" Target="../charts/chart4.xml"/><Relationship Id="rId4" Type="http://schemas.openxmlformats.org/officeDocument/2006/relationships/image" Target="../media/image28.emf"/></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7.xml"/><Relationship Id="rId5" Type="http://schemas.openxmlformats.org/officeDocument/2006/relationships/chart" Target="../charts/chart120.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8.xml"/><Relationship Id="rId5" Type="http://schemas.openxmlformats.org/officeDocument/2006/relationships/chart" Target="../charts/chart121.xml"/><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69.xml"/><Relationship Id="rId5" Type="http://schemas.openxmlformats.org/officeDocument/2006/relationships/chart" Target="../charts/chart122.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0.xml"/><Relationship Id="rId5" Type="http://schemas.openxmlformats.org/officeDocument/2006/relationships/chart" Target="../charts/chart123.xml"/><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1.xml"/><Relationship Id="rId5" Type="http://schemas.openxmlformats.org/officeDocument/2006/relationships/chart" Target="../charts/chart124.xml"/><Relationship Id="rId4" Type="http://schemas.openxmlformats.org/officeDocument/2006/relationships/image" Target="../media/image28.e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2.xml"/><Relationship Id="rId5" Type="http://schemas.openxmlformats.org/officeDocument/2006/relationships/chart" Target="../charts/chart125.xml"/><Relationship Id="rId4" Type="http://schemas.openxmlformats.org/officeDocument/2006/relationships/image" Target="../media/image28.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3.xml"/><Relationship Id="rId5" Type="http://schemas.openxmlformats.org/officeDocument/2006/relationships/chart" Target="../charts/chart126.xml"/><Relationship Id="rId4" Type="http://schemas.openxmlformats.org/officeDocument/2006/relationships/image" Target="../media/image28.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4.xml"/><Relationship Id="rId5" Type="http://schemas.openxmlformats.org/officeDocument/2006/relationships/chart" Target="../charts/chart127.xml"/><Relationship Id="rId4" Type="http://schemas.openxmlformats.org/officeDocument/2006/relationships/image" Target="../media/image28.e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5.xml"/><Relationship Id="rId5" Type="http://schemas.openxmlformats.org/officeDocument/2006/relationships/chart" Target="../charts/chart128.xml"/><Relationship Id="rId4" Type="http://schemas.openxmlformats.org/officeDocument/2006/relationships/image" Target="../media/image28.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6.xml"/><Relationship Id="rId5" Type="http://schemas.openxmlformats.org/officeDocument/2006/relationships/chart" Target="../charts/chart129.xml"/><Relationship Id="rId4" Type="http://schemas.openxmlformats.org/officeDocument/2006/relationships/image" Target="../media/image28.emf"/></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2.xml"/><Relationship Id="rId5" Type="http://schemas.openxmlformats.org/officeDocument/2006/relationships/chart" Target="../charts/chart5.xml"/><Relationship Id="rId4" Type="http://schemas.openxmlformats.org/officeDocument/2006/relationships/image" Target="../media/image28.emf"/></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7.xml"/><Relationship Id="rId5" Type="http://schemas.openxmlformats.org/officeDocument/2006/relationships/chart" Target="../charts/chart130.xml"/><Relationship Id="rId4" Type="http://schemas.openxmlformats.org/officeDocument/2006/relationships/image" Target="../media/image28.emf"/></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8.xml"/><Relationship Id="rId5" Type="http://schemas.openxmlformats.org/officeDocument/2006/relationships/chart" Target="../charts/chart131.xml"/><Relationship Id="rId4" Type="http://schemas.openxmlformats.org/officeDocument/2006/relationships/image" Target="../media/image28.e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79.xml"/><Relationship Id="rId5" Type="http://schemas.openxmlformats.org/officeDocument/2006/relationships/chart" Target="../charts/chart132.xml"/><Relationship Id="rId4" Type="http://schemas.openxmlformats.org/officeDocument/2006/relationships/image" Target="../media/image28.emf"/></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0.xml"/><Relationship Id="rId5" Type="http://schemas.openxmlformats.org/officeDocument/2006/relationships/chart" Target="../charts/chart133.xml"/><Relationship Id="rId4" Type="http://schemas.openxmlformats.org/officeDocument/2006/relationships/image" Target="../media/image28.e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1.xml"/><Relationship Id="rId5" Type="http://schemas.openxmlformats.org/officeDocument/2006/relationships/chart" Target="../charts/chart134.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2.xml"/><Relationship Id="rId5" Type="http://schemas.openxmlformats.org/officeDocument/2006/relationships/chart" Target="../charts/chart135.xml"/><Relationship Id="rId4" Type="http://schemas.openxmlformats.org/officeDocument/2006/relationships/image" Target="../media/image28.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3.xml"/><Relationship Id="rId5" Type="http://schemas.openxmlformats.org/officeDocument/2006/relationships/chart" Target="../charts/chart136.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4.xml"/><Relationship Id="rId5" Type="http://schemas.openxmlformats.org/officeDocument/2006/relationships/chart" Target="../charts/chart137.xml"/><Relationship Id="rId4" Type="http://schemas.openxmlformats.org/officeDocument/2006/relationships/image" Target="../media/image28.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5.xml"/><Relationship Id="rId5" Type="http://schemas.openxmlformats.org/officeDocument/2006/relationships/chart" Target="../charts/chart138.xml"/><Relationship Id="rId4" Type="http://schemas.openxmlformats.org/officeDocument/2006/relationships/image" Target="../media/image28.emf"/></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6.xml"/><Relationship Id="rId5" Type="http://schemas.openxmlformats.org/officeDocument/2006/relationships/chart" Target="../charts/chart139.xml"/><Relationship Id="rId4" Type="http://schemas.openxmlformats.org/officeDocument/2006/relationships/image" Target="../media/image28.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3.xml"/><Relationship Id="rId5" Type="http://schemas.openxmlformats.org/officeDocument/2006/relationships/chart" Target="../charts/chart6.xml"/><Relationship Id="rId4" Type="http://schemas.openxmlformats.org/officeDocument/2006/relationships/image" Target="../media/image28.emf"/></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7.xml"/><Relationship Id="rId5" Type="http://schemas.openxmlformats.org/officeDocument/2006/relationships/chart" Target="../charts/chart140.xml"/><Relationship Id="rId4" Type="http://schemas.openxmlformats.org/officeDocument/2006/relationships/image" Target="../media/image28.emf"/></Relationships>
</file>

<file path=ppt/slides/_rels/slide6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8.xml"/><Relationship Id="rId5" Type="http://schemas.openxmlformats.org/officeDocument/2006/relationships/chart" Target="../charts/chart141.xml"/><Relationship Id="rId4" Type="http://schemas.openxmlformats.org/officeDocument/2006/relationships/image" Target="../media/image28.emf"/></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89.xml"/><Relationship Id="rId5" Type="http://schemas.openxmlformats.org/officeDocument/2006/relationships/chart" Target="../charts/chart142.xml"/><Relationship Id="rId4" Type="http://schemas.openxmlformats.org/officeDocument/2006/relationships/image" Target="../media/image28.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0.xml"/><Relationship Id="rId5" Type="http://schemas.openxmlformats.org/officeDocument/2006/relationships/chart" Target="../charts/chart143.xml"/><Relationship Id="rId4" Type="http://schemas.openxmlformats.org/officeDocument/2006/relationships/image" Target="../media/image28.emf"/></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1.xml"/><Relationship Id="rId5" Type="http://schemas.openxmlformats.org/officeDocument/2006/relationships/chart" Target="../charts/chart144.xml"/><Relationship Id="rId4" Type="http://schemas.openxmlformats.org/officeDocument/2006/relationships/image" Target="../media/image28.emf"/></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2.xml"/><Relationship Id="rId5" Type="http://schemas.openxmlformats.org/officeDocument/2006/relationships/chart" Target="../charts/chart145.xml"/><Relationship Id="rId4" Type="http://schemas.openxmlformats.org/officeDocument/2006/relationships/image" Target="../media/image28.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3.xml"/><Relationship Id="rId5" Type="http://schemas.openxmlformats.org/officeDocument/2006/relationships/chart" Target="../charts/chart146.xml"/><Relationship Id="rId4" Type="http://schemas.openxmlformats.org/officeDocument/2006/relationships/image" Target="../media/image28.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4.xml"/><Relationship Id="rId5" Type="http://schemas.openxmlformats.org/officeDocument/2006/relationships/chart" Target="../charts/chart147.xml"/><Relationship Id="rId4" Type="http://schemas.openxmlformats.org/officeDocument/2006/relationships/image" Target="../media/image28.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5.xml"/><Relationship Id="rId5" Type="http://schemas.openxmlformats.org/officeDocument/2006/relationships/chart" Target="../charts/chart148.xml"/><Relationship Id="rId4" Type="http://schemas.openxmlformats.org/officeDocument/2006/relationships/image" Target="../media/image28.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6.xml"/><Relationship Id="rId5" Type="http://schemas.openxmlformats.org/officeDocument/2006/relationships/chart" Target="../charts/chart149.xml"/><Relationship Id="rId4" Type="http://schemas.openxmlformats.org/officeDocument/2006/relationships/image" Target="../media/image28.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4.xml"/><Relationship Id="rId5" Type="http://schemas.openxmlformats.org/officeDocument/2006/relationships/chart" Target="../charts/chart7.xml"/><Relationship Id="rId4" Type="http://schemas.openxmlformats.org/officeDocument/2006/relationships/image" Target="../media/image28.emf"/></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7.xml"/><Relationship Id="rId5" Type="http://schemas.openxmlformats.org/officeDocument/2006/relationships/chart" Target="../charts/chart150.xml"/><Relationship Id="rId4" Type="http://schemas.openxmlformats.org/officeDocument/2006/relationships/image" Target="../media/image28.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8.xml"/><Relationship Id="rId5" Type="http://schemas.openxmlformats.org/officeDocument/2006/relationships/chart" Target="../charts/chart151.xml"/><Relationship Id="rId4" Type="http://schemas.openxmlformats.org/officeDocument/2006/relationships/image" Target="../media/image28.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99.xml"/><Relationship Id="rId5" Type="http://schemas.openxmlformats.org/officeDocument/2006/relationships/chart" Target="../charts/chart152.xml"/><Relationship Id="rId4" Type="http://schemas.openxmlformats.org/officeDocument/2006/relationships/image" Target="../media/image28.emf"/></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0.xml"/><Relationship Id="rId5" Type="http://schemas.openxmlformats.org/officeDocument/2006/relationships/chart" Target="../charts/chart153.xml"/><Relationship Id="rId4" Type="http://schemas.openxmlformats.org/officeDocument/2006/relationships/image" Target="../media/image28.emf"/></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1.xml"/><Relationship Id="rId5" Type="http://schemas.openxmlformats.org/officeDocument/2006/relationships/chart" Target="../charts/chart154.xml"/><Relationship Id="rId4" Type="http://schemas.openxmlformats.org/officeDocument/2006/relationships/image" Target="../media/image28.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2.xml"/><Relationship Id="rId5" Type="http://schemas.openxmlformats.org/officeDocument/2006/relationships/chart" Target="../charts/chart155.xml"/><Relationship Id="rId4" Type="http://schemas.openxmlformats.org/officeDocument/2006/relationships/image" Target="../media/image28.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3.xml"/><Relationship Id="rId5" Type="http://schemas.openxmlformats.org/officeDocument/2006/relationships/chart" Target="../charts/chart156.xml"/><Relationship Id="rId4" Type="http://schemas.openxmlformats.org/officeDocument/2006/relationships/image" Target="../media/image28.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4.xml"/><Relationship Id="rId5" Type="http://schemas.openxmlformats.org/officeDocument/2006/relationships/chart" Target="../charts/chart157.xml"/><Relationship Id="rId4" Type="http://schemas.openxmlformats.org/officeDocument/2006/relationships/image" Target="../media/image28.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5.xml"/><Relationship Id="rId5" Type="http://schemas.openxmlformats.org/officeDocument/2006/relationships/chart" Target="../charts/chart158.xml"/><Relationship Id="rId4" Type="http://schemas.openxmlformats.org/officeDocument/2006/relationships/image" Target="../media/image28.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6.xml"/><Relationship Id="rId5" Type="http://schemas.openxmlformats.org/officeDocument/2006/relationships/chart" Target="../charts/chart159.xml"/><Relationship Id="rId4" Type="http://schemas.openxmlformats.org/officeDocument/2006/relationships/image" Target="../media/image28.e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5.xml"/><Relationship Id="rId5" Type="http://schemas.openxmlformats.org/officeDocument/2006/relationships/chart" Target="../charts/chart8.xml"/><Relationship Id="rId4" Type="http://schemas.openxmlformats.org/officeDocument/2006/relationships/image" Target="../media/image28.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7.xml"/><Relationship Id="rId5" Type="http://schemas.openxmlformats.org/officeDocument/2006/relationships/chart" Target="../charts/chart160.xml"/><Relationship Id="rId4" Type="http://schemas.openxmlformats.org/officeDocument/2006/relationships/image" Target="../media/image28.emf"/></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8.xml"/><Relationship Id="rId5" Type="http://schemas.openxmlformats.org/officeDocument/2006/relationships/chart" Target="../charts/chart161.xml"/><Relationship Id="rId4" Type="http://schemas.openxmlformats.org/officeDocument/2006/relationships/image" Target="../media/image28.emf"/></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09.xml"/><Relationship Id="rId5" Type="http://schemas.openxmlformats.org/officeDocument/2006/relationships/chart" Target="../charts/chart162.xml"/><Relationship Id="rId4" Type="http://schemas.openxmlformats.org/officeDocument/2006/relationships/image" Target="../media/image28.emf"/></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0.xml"/><Relationship Id="rId5" Type="http://schemas.openxmlformats.org/officeDocument/2006/relationships/chart" Target="../charts/chart163.xml"/><Relationship Id="rId4" Type="http://schemas.openxmlformats.org/officeDocument/2006/relationships/image" Target="../media/image28.emf"/></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1.xml"/><Relationship Id="rId5" Type="http://schemas.openxmlformats.org/officeDocument/2006/relationships/chart" Target="../charts/chart164.xml"/><Relationship Id="rId4" Type="http://schemas.openxmlformats.org/officeDocument/2006/relationships/image" Target="../media/image28.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2.xml"/><Relationship Id="rId5" Type="http://schemas.openxmlformats.org/officeDocument/2006/relationships/chart" Target="../charts/chart165.xml"/><Relationship Id="rId4" Type="http://schemas.openxmlformats.org/officeDocument/2006/relationships/image" Target="../media/image28.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3.xml"/><Relationship Id="rId5" Type="http://schemas.openxmlformats.org/officeDocument/2006/relationships/chart" Target="../charts/chart166.xml"/><Relationship Id="rId4" Type="http://schemas.openxmlformats.org/officeDocument/2006/relationships/image" Target="../media/image28.emf"/></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4.xml"/><Relationship Id="rId5" Type="http://schemas.openxmlformats.org/officeDocument/2006/relationships/chart" Target="../charts/chart167.xml"/><Relationship Id="rId4" Type="http://schemas.openxmlformats.org/officeDocument/2006/relationships/image" Target="../media/image28.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5.xml"/><Relationship Id="rId5" Type="http://schemas.openxmlformats.org/officeDocument/2006/relationships/chart" Target="../charts/chart168.xml"/><Relationship Id="rId4" Type="http://schemas.openxmlformats.org/officeDocument/2006/relationships/image" Target="../media/image28.emf"/></Relationships>
</file>

<file path=ppt/slides/_rels/slide8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6.xml"/><Relationship Id="rId5" Type="http://schemas.openxmlformats.org/officeDocument/2006/relationships/chart" Target="../charts/chart169.xml"/><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36.xml"/><Relationship Id="rId5" Type="http://schemas.openxmlformats.org/officeDocument/2006/relationships/chart" Target="../charts/chart9.xml"/><Relationship Id="rId4" Type="http://schemas.openxmlformats.org/officeDocument/2006/relationships/image" Target="../media/image28.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7.xml"/><Relationship Id="rId5" Type="http://schemas.openxmlformats.org/officeDocument/2006/relationships/chart" Target="../charts/chart170.xml"/><Relationship Id="rId4" Type="http://schemas.openxmlformats.org/officeDocument/2006/relationships/image" Target="../media/image28.emf"/></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8.xml"/><Relationship Id="rId5" Type="http://schemas.openxmlformats.org/officeDocument/2006/relationships/chart" Target="../charts/chart171.xml"/><Relationship Id="rId4" Type="http://schemas.openxmlformats.org/officeDocument/2006/relationships/image" Target="../media/image28.emf"/></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19.xml"/><Relationship Id="rId5" Type="http://schemas.openxmlformats.org/officeDocument/2006/relationships/chart" Target="../charts/chart172.xml"/><Relationship Id="rId4" Type="http://schemas.openxmlformats.org/officeDocument/2006/relationships/image" Target="../media/image28.emf"/></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0.xml"/><Relationship Id="rId5" Type="http://schemas.openxmlformats.org/officeDocument/2006/relationships/chart" Target="../charts/chart173.xml"/><Relationship Id="rId4" Type="http://schemas.openxmlformats.org/officeDocument/2006/relationships/image" Target="../media/image28.emf"/></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1.xml"/><Relationship Id="rId5" Type="http://schemas.openxmlformats.org/officeDocument/2006/relationships/chart" Target="../charts/chart174.xml"/><Relationship Id="rId4" Type="http://schemas.openxmlformats.org/officeDocument/2006/relationships/image" Target="../media/image28.emf"/></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2.xml"/><Relationship Id="rId5" Type="http://schemas.openxmlformats.org/officeDocument/2006/relationships/chart" Target="../charts/chart175.xml"/><Relationship Id="rId4" Type="http://schemas.openxmlformats.org/officeDocument/2006/relationships/image" Target="../media/image28.emf"/></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3.xml"/><Relationship Id="rId5" Type="http://schemas.openxmlformats.org/officeDocument/2006/relationships/chart" Target="../charts/chart176.xml"/><Relationship Id="rId4" Type="http://schemas.openxmlformats.org/officeDocument/2006/relationships/image" Target="../media/image28.emf"/></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4.xml"/><Relationship Id="rId5" Type="http://schemas.openxmlformats.org/officeDocument/2006/relationships/chart" Target="../charts/chart177.xml"/><Relationship Id="rId4" Type="http://schemas.openxmlformats.org/officeDocument/2006/relationships/image" Target="../media/image28.emf"/></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5.xml"/><Relationship Id="rId5" Type="http://schemas.openxmlformats.org/officeDocument/2006/relationships/chart" Target="../charts/chart178.xml"/><Relationship Id="rId4" Type="http://schemas.openxmlformats.org/officeDocument/2006/relationships/image" Target="../media/image28.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tags" Target="../tags/tag126.xml"/><Relationship Id="rId5" Type="http://schemas.openxmlformats.org/officeDocument/2006/relationships/chart" Target="../charts/chart179.x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National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226090849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8608118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Autos Scanning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71852212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33090173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Sport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499045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2533826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Cosmetics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021529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56935727"/>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81279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69827806"/>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Cosmetics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922293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6092461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1520342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9208206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644778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8462505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020453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0508762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056672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4002332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Cosmetics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912791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92810250"/>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Derma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368776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43451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13076235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36631219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24292038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09376616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Aceite</a:t>
                      </a:r>
                    </a:p>
                  </a:txBody>
                  <a:tcPr anchor="ctr">
                    <a:solidFill>
                      <a:schemeClr val="bg2"/>
                    </a:solidFill>
                  </a:tcPr>
                </a:tc>
                <a:tc>
                  <a:txBody>
                    <a:bodyPr/>
                    <a:lstStyle/>
                    <a:p>
                      <a:pPr algn="ctr">
                        <a:defRPr sz="1100">
                          <a:latin typeface="Nexa Book"/>
                        </a:defRPr>
                      </a:pPr>
                      <a:r>
                        <a:rPr b="1">
                          <a:solidFill>
                            <a:srgbClr val="575555"/>
                          </a:solidFill>
                        </a:rPr>
                        <a:t>Sunscreen Cosmetics Crema</a:t>
                      </a:r>
                    </a:p>
                  </a:txBody>
                  <a:tcPr anchor="ctr">
                    <a:solidFill>
                      <a:schemeClr val="bg2"/>
                    </a:solidFill>
                  </a:tcPr>
                </a:tc>
                <a:tc>
                  <a:txBody>
                    <a:bodyPr/>
                    <a:lstStyle/>
                    <a:p>
                      <a:pPr algn="ctr">
                        <a:defRPr sz="1100">
                          <a:latin typeface="Nexa Book"/>
                        </a:defRPr>
                      </a:pPr>
                      <a:r>
                        <a:rPr b="1">
                          <a:solidFill>
                            <a:srgbClr val="575555"/>
                          </a:solidFill>
                        </a:rPr>
                        <a:t>Sunscreen Cosmetics Emulsion</a:t>
                      </a:r>
                    </a:p>
                  </a:txBody>
                  <a:tcPr anchor="ctr">
                    <a:solidFill>
                      <a:schemeClr val="bg2"/>
                    </a:solidFill>
                  </a:tcPr>
                </a:tc>
                <a:tc>
                  <a:txBody>
                    <a:bodyPr/>
                    <a:lstStyle/>
                    <a:p>
                      <a:pPr algn="ctr">
                        <a:defRPr sz="1100">
                          <a:latin typeface="Nexa Book"/>
                        </a:defRPr>
                      </a:pPr>
                      <a:r>
                        <a:rPr b="1">
                          <a:solidFill>
                            <a:srgbClr val="575555"/>
                          </a:solidFill>
                        </a:rPr>
                        <a:t>Sunscreen Cosmetics Fluido</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78528178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390275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1195409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90241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7161520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246951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7871910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Derma Gel-Crema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221912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57541657"/>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253939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332405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Derma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363001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4735352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Derma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038977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8198437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Derma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308705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94526801"/>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405216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784200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179409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849794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47964710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53062193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52451851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15394284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Gel</a:t>
                      </a:r>
                    </a:p>
                  </a:txBody>
                  <a:tcPr anchor="ctr">
                    <a:solidFill>
                      <a:schemeClr val="bg2"/>
                    </a:solidFill>
                  </a:tcPr>
                </a:tc>
                <a:tc>
                  <a:txBody>
                    <a:bodyPr/>
                    <a:lstStyle/>
                    <a:p>
                      <a:pPr algn="ctr">
                        <a:defRPr sz="1100">
                          <a:latin typeface="Nexa Book"/>
                        </a:defRPr>
                      </a:pPr>
                      <a:r>
                        <a:rPr b="1">
                          <a:solidFill>
                            <a:srgbClr val="575555"/>
                          </a:solidFill>
                        </a:rPr>
                        <a:t>Sunscreen Cosmetics Liquido</a:t>
                      </a:r>
                    </a:p>
                  </a:txBody>
                  <a:tcPr anchor="ctr">
                    <a:solidFill>
                      <a:schemeClr val="bg2"/>
                    </a:solidFill>
                  </a:tcPr>
                </a:tc>
                <a:tc>
                  <a:txBody>
                    <a:bodyPr/>
                    <a:lstStyle/>
                    <a:p>
                      <a:pPr algn="ctr">
                        <a:defRPr sz="1100">
                          <a:latin typeface="Nexa Book"/>
                        </a:defRPr>
                      </a:pPr>
                      <a:r>
                        <a:rPr b="1">
                          <a:solidFill>
                            <a:srgbClr val="575555"/>
                          </a:solidFill>
                        </a:rPr>
                        <a:t>Sunscreen Cosmetics Locion</a:t>
                      </a:r>
                    </a:p>
                  </a:txBody>
                  <a:tcPr anchor="ctr">
                    <a:solidFill>
                      <a:schemeClr val="bg2"/>
                    </a:solidFill>
                  </a:tcPr>
                </a:tc>
                <a:tc>
                  <a:txBody>
                    <a:bodyPr/>
                    <a:lstStyle/>
                    <a:p>
                      <a:pPr algn="ctr">
                        <a:defRPr sz="1100">
                          <a:latin typeface="Nexa Book"/>
                        </a:defRPr>
                      </a:pPr>
                      <a:r>
                        <a:rPr b="1">
                          <a:solidFill>
                            <a:srgbClr val="575555"/>
                          </a:solidFill>
                        </a:rPr>
                        <a:t>Sunscreen Cosmetics Roll-On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85063648"/>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134328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7985409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Sport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436535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13514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Sport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040856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07512198"/>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738001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99601978"/>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912788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2394941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085052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29483369"/>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730667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94575856"/>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284659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6280282"/>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979426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0420719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887868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771397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55634180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70543884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30723512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610160919"/>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Serum</a:t>
                      </a:r>
                    </a:p>
                  </a:txBody>
                  <a:tcPr anchor="ctr">
                    <a:solidFill>
                      <a:schemeClr val="bg2"/>
                    </a:solidFill>
                  </a:tcPr>
                </a:tc>
                <a:tc>
                  <a:txBody>
                    <a:bodyPr/>
                    <a:lstStyle/>
                    <a:p>
                      <a:pPr algn="ctr">
                        <a:defRPr sz="1100">
                          <a:latin typeface="Nexa Book"/>
                        </a:defRPr>
                      </a:pPr>
                      <a:r>
                        <a:rPr b="1">
                          <a:solidFill>
                            <a:srgbClr val="575555"/>
                          </a:solidFill>
                        </a:rPr>
                        <a:t>Sunscreen Cosmetics Spray</a:t>
                      </a:r>
                    </a:p>
                  </a:txBody>
                  <a:tcPr anchor="ctr">
                    <a:solidFill>
                      <a:schemeClr val="bg2"/>
                    </a:solidFill>
                  </a:tcPr>
                </a:tc>
                <a:tc>
                  <a:txBody>
                    <a:bodyPr/>
                    <a:lstStyle/>
                    <a:p>
                      <a:pPr algn="ctr">
                        <a:defRPr sz="1100">
                          <a:latin typeface="Nexa Book"/>
                        </a:defRPr>
                      </a:pPr>
                      <a:r>
                        <a:rPr b="1">
                          <a:solidFill>
                            <a:srgbClr val="575555"/>
                          </a:solidFill>
                        </a:rPr>
                        <a:t>Sunscreen Cosmetics Stick</a:t>
                      </a:r>
                    </a:p>
                  </a:txBody>
                  <a:tcPr anchor="ctr">
                    <a:solidFill>
                      <a:schemeClr val="bg2"/>
                    </a:solidFill>
                  </a:tcPr>
                </a:tc>
                <a:tc>
                  <a:txBody>
                    <a:bodyPr/>
                    <a:lstStyle/>
                    <a:p>
                      <a:pPr algn="ctr">
                        <a:defRPr sz="1100">
                          <a:latin typeface="Nexa Book"/>
                        </a:defRPr>
                      </a:pPr>
                      <a:r>
                        <a:rPr b="1">
                          <a:solidFill>
                            <a:srgbClr val="575555"/>
                          </a:solidFill>
                        </a:rPr>
                        <a:t>Sunscreen Derma Aceite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215586385"/>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238189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06968893"/>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304381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4822093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635789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96310502"/>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244937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83854124"/>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679186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36908068"/>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561206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7435937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893080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5896729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8824166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70342336"/>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368170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33921694"/>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185039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12786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11324942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17771874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765391154"/>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228437877"/>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Crema</a:t>
                      </a:r>
                    </a:p>
                  </a:txBody>
                  <a:tcPr anchor="ctr">
                    <a:solidFill>
                      <a:schemeClr val="bg2"/>
                    </a:solidFill>
                  </a:tcPr>
                </a:tc>
                <a:tc>
                  <a:txBody>
                    <a:bodyPr/>
                    <a:lstStyle/>
                    <a:p>
                      <a:pPr algn="ctr">
                        <a:defRPr sz="1100">
                          <a:latin typeface="Nexa Book"/>
                        </a:defRPr>
                      </a:pPr>
                      <a:r>
                        <a:rPr b="1">
                          <a:solidFill>
                            <a:srgbClr val="575555"/>
                          </a:solidFill>
                        </a:rPr>
                        <a:t>Sunscreen Derma Fluido</a:t>
                      </a:r>
                    </a:p>
                  </a:txBody>
                  <a:tcPr anchor="ctr">
                    <a:solidFill>
                      <a:schemeClr val="bg2"/>
                    </a:solidFill>
                  </a:tcPr>
                </a:tc>
                <a:tc>
                  <a:txBody>
                    <a:bodyPr/>
                    <a:lstStyle/>
                    <a:p>
                      <a:pPr algn="ctr">
                        <a:defRPr sz="1100">
                          <a:latin typeface="Nexa Book"/>
                        </a:defRPr>
                      </a:pPr>
                      <a:r>
                        <a:rPr b="1">
                          <a:solidFill>
                            <a:srgbClr val="575555"/>
                          </a:solidFill>
                        </a:rPr>
                        <a:t>Sunscreen Derma Gel</a:t>
                      </a:r>
                    </a:p>
                  </a:txBody>
                  <a:tcPr anchor="ctr">
                    <a:solidFill>
                      <a:schemeClr val="bg2"/>
                    </a:solidFill>
                  </a:tcPr>
                </a:tc>
                <a:tc>
                  <a:txBody>
                    <a:bodyPr/>
                    <a:lstStyle/>
                    <a:p>
                      <a:pPr algn="ctr">
                        <a:defRPr sz="1100">
                          <a:latin typeface="Nexa Book"/>
                        </a:defRPr>
                      </a:pPr>
                      <a:r>
                        <a:rPr b="1">
                          <a:solidFill>
                            <a:srgbClr val="575555"/>
                          </a:solidFill>
                        </a:rPr>
                        <a:t>Sunscreen Derma Gel-Crema</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90243201"/>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564549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09384970"/>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361269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72455372"/>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0471988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14319564"/>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Cosmetics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5613769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35224065"/>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1850140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5443711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324093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77208822"/>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186474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445402"/>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999418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5322924"/>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Gel-Crema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405457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090372220"/>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560717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316682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51780198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87203178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36823546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8351300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Liquido</a:t>
                      </a:r>
                    </a:p>
                  </a:txBody>
                  <a:tcPr anchor="ctr">
                    <a:solidFill>
                      <a:schemeClr val="bg2"/>
                    </a:solidFill>
                  </a:tcPr>
                </a:tc>
                <a:tc>
                  <a:txBody>
                    <a:bodyPr/>
                    <a:lstStyle/>
                    <a:p>
                      <a:pPr algn="ctr">
                        <a:defRPr sz="1100">
                          <a:latin typeface="Nexa Book"/>
                        </a:defRPr>
                      </a:pPr>
                      <a:r>
                        <a:rPr b="1">
                          <a:solidFill>
                            <a:srgbClr val="575555"/>
                          </a:solidFill>
                        </a:rPr>
                        <a:t>Sunscreen Derma Locion</a:t>
                      </a:r>
                    </a:p>
                  </a:txBody>
                  <a:tcPr anchor="ctr">
                    <a:solidFill>
                      <a:schemeClr val="bg2"/>
                    </a:solidFill>
                  </a:tcPr>
                </a:tc>
                <a:tc>
                  <a:txBody>
                    <a:bodyPr/>
                    <a:lstStyle/>
                    <a:p>
                      <a:pPr algn="ctr">
                        <a:defRPr sz="1100">
                          <a:latin typeface="Nexa Book"/>
                        </a:defRPr>
                      </a:pPr>
                      <a:r>
                        <a:rPr b="1">
                          <a:solidFill>
                            <a:srgbClr val="575555"/>
                          </a:solidFill>
                        </a:rPr>
                        <a:t>Sunscreen Derma Spray</a:t>
                      </a:r>
                    </a:p>
                  </a:txBody>
                  <a:tcPr anchor="ctr">
                    <a:solidFill>
                      <a:schemeClr val="bg2"/>
                    </a:solidFill>
                  </a:tcPr>
                </a:tc>
                <a:tc>
                  <a:txBody>
                    <a:bodyPr/>
                    <a:lstStyle/>
                    <a:p>
                      <a:pPr algn="ctr">
                        <a:defRPr sz="1100">
                          <a:latin typeface="Nexa Book"/>
                        </a:defRPr>
                      </a:pPr>
                      <a:r>
                        <a:rPr b="1">
                          <a:solidFill>
                            <a:srgbClr val="575555"/>
                          </a:solidFill>
                        </a:rPr>
                        <a:t>Sunscreen Derma Stick</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355481260"/>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606791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67480536"/>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916317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2348836"/>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Derma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554521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11004104"/>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233667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23191346"/>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656389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65826421"/>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345810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32610007"/>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Sport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555703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7546563"/>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Sport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7447657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63185233"/>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Sport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0097524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22538141"/>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872739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278017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00629534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6570478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68937815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55230382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Sport Crema</a:t>
                      </a:r>
                    </a:p>
                  </a:txBody>
                  <a:tcPr anchor="ctr">
                    <a:solidFill>
                      <a:schemeClr val="bg2"/>
                    </a:solidFill>
                  </a:tcPr>
                </a:tc>
                <a:tc>
                  <a:txBody>
                    <a:bodyPr/>
                    <a:lstStyle/>
                    <a:p>
                      <a:pPr algn="ctr">
                        <a:defRPr sz="1100">
                          <a:latin typeface="Nexa Book"/>
                        </a:defRPr>
                      </a:pPr>
                      <a:r>
                        <a:rPr b="1">
                          <a:solidFill>
                            <a:srgbClr val="575555"/>
                          </a:solidFill>
                        </a:rPr>
                        <a:t>Sunscreen Sport Liquido</a:t>
                      </a:r>
                    </a:p>
                  </a:txBody>
                  <a:tcPr anchor="ctr">
                    <a:solidFill>
                      <a:schemeClr val="bg2"/>
                    </a:solidFill>
                  </a:tcPr>
                </a:tc>
                <a:tc>
                  <a:txBody>
                    <a:bodyPr/>
                    <a:lstStyle/>
                    <a:p>
                      <a:pPr algn="ctr">
                        <a:defRPr sz="1100">
                          <a:latin typeface="Nexa Book"/>
                        </a:defRPr>
                      </a:pPr>
                      <a:r>
                        <a:rPr b="1">
                          <a:solidFill>
                            <a:srgbClr val="575555"/>
                          </a:solidFill>
                        </a:rPr>
                        <a:t>Sunscreen Sport Locion</a:t>
                      </a:r>
                    </a:p>
                  </a:txBody>
                  <a:tcPr anchor="ctr">
                    <a:solidFill>
                      <a:schemeClr val="bg2"/>
                    </a:solidFill>
                  </a:tcPr>
                </a:tc>
                <a:tc>
                  <a:txBody>
                    <a:bodyPr/>
                    <a:lstStyle/>
                    <a:p>
                      <a:pPr algn="ctr">
                        <a:defRPr sz="1100">
                          <a:latin typeface="Nexa Book"/>
                        </a:defRPr>
                      </a:pPr>
                      <a:r>
                        <a:rPr b="1">
                          <a:solidFill>
                            <a:srgbClr val="575555"/>
                          </a:solidFill>
                        </a:rPr>
                        <a:t>Sunscreen Sport Roll-On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61843260"/>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Canal Moderno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5555951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10033214"/>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Convenience + Farmacias Cad + Hard Discounters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237527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07708942"/>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Canal Tradicional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575473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92722199"/>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Sun Care | Autos Scanning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9974165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49440790"/>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4680614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47605049"/>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652917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5022518"/>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9107145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395631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223226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11963809"/>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210786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57528277"/>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209560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389538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821A1-2F42-C18A-3A14-0530E70D8A18}"/>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DC475BB2-0528-29FB-C158-9EF2E6156FB0}"/>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A6C569F5-3F88-086F-5B00-1E8A66D0F786}"/>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50C62E0-50F3-8C98-8A6C-00F3BBB96302}"/>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9746381B-5429-20C5-0029-A24C957D1C40}"/>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BCD8A60D-9E09-5437-EE3D-2051F5857F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a:t>
            </a:fld>
            <a:endParaRPr lang="en-US" noProof="0"/>
          </a:p>
        </p:txBody>
      </p:sp>
      <p:sp>
        <p:nvSpPr>
          <p:cNvPr id="37" name="Text Placeholder 36">
            <a:extLst>
              <a:ext uri="{FF2B5EF4-FFF2-40B4-BE49-F238E27FC236}">
                <a16:creationId xmlns:a16="http://schemas.microsoft.com/office/drawing/2014/main" id="{A4F500DF-07D6-F3F4-D8F8-0A850530D857}"/>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48099170-CF4A-17A7-D8E1-C8D5FA773FD7}"/>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National | P12M</a:t>
            </a:r>
          </a:p>
        </p:txBody>
      </p:sp>
      <p:sp>
        <p:nvSpPr>
          <p:cNvPr id="2" name="Title 1">
            <a:extLst>
              <a:ext uri="{FF2B5EF4-FFF2-40B4-BE49-F238E27FC236}">
                <a16:creationId xmlns:a16="http://schemas.microsoft.com/office/drawing/2014/main" id="{EC2E6E30-3D89-617C-9DCF-CEDDBE7FCC0C}"/>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DAAAD5C8-F0B7-3265-8959-069CFDD4A1E7}"/>
              </a:ext>
            </a:extLst>
          </p:cNvPr>
          <p:cNvGraphicFramePr>
            <a:graphicFrameLocks noGrp="1"/>
          </p:cNvGraphicFramePr>
          <p:nvPr>
            <p:ph idx="4294967295"/>
            <p:extLst>
              <p:ext uri="{D42A27DB-BD31-4B8C-83A1-F6EECF244321}">
                <p14:modId xmlns:p14="http://schemas.microsoft.com/office/powerpoint/2010/main" val="87754414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DEB88E8D-6B5F-DE01-AAF6-32AD94BA3F03}"/>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24C607CE-76BC-9557-8899-739EB84BB985}"/>
              </a:ext>
            </a:extLst>
          </p:cNvPr>
          <p:cNvGraphicFramePr>
            <a:graphicFrameLocks/>
          </p:cNvGraphicFramePr>
          <p:nvPr>
            <p:extLst>
              <p:ext uri="{D42A27DB-BD31-4B8C-83A1-F6EECF244321}">
                <p14:modId xmlns:p14="http://schemas.microsoft.com/office/powerpoint/2010/main" val="71355568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sp>
        <p:nvSpPr>
          <p:cNvPr id="16" name="TextBox 15">
            <a:extLst>
              <a:ext uri="{FF2B5EF4-FFF2-40B4-BE49-F238E27FC236}">
                <a16:creationId xmlns:a16="http://schemas.microsoft.com/office/drawing/2014/main" id="{91EA33FD-D7F4-2B7D-DCF9-187EAC1C77AB}"/>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E4DDF06F-92F0-1389-A3D1-5EC7AC06EDBA}"/>
              </a:ext>
            </a:extLst>
          </p:cNvPr>
          <p:cNvGraphicFramePr>
            <a:graphicFrameLocks noGrp="1"/>
          </p:cNvGraphicFramePr>
          <p:nvPr>
            <p:extLst>
              <p:ext uri="{D42A27DB-BD31-4B8C-83A1-F6EECF244321}">
                <p14:modId xmlns:p14="http://schemas.microsoft.com/office/powerpoint/2010/main" val="2001560134"/>
              </p:ext>
            </p:extLst>
          </p:nvPr>
        </p:nvGraphicFramePr>
        <p:xfrm>
          <a:off x="720534" y="1121410"/>
          <a:ext cx="4056956"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tblGrid>
              <a:tr h="235994">
                <a:tc>
                  <a:txBody>
                    <a:bodyPr/>
                    <a:lstStyle/>
                    <a:p>
                      <a:pPr algn="ctr">
                        <a:defRPr sz="1100">
                          <a:latin typeface="Nexa Book"/>
                        </a:defRPr>
                      </a:pPr>
                      <a:r>
                        <a:rPr b="1">
                          <a:solidFill>
                            <a:srgbClr val="575555"/>
                          </a:solidFill>
                        </a:rPr>
                        <a:t>Sunscreen Sport Spray</a:t>
                      </a:r>
                    </a:p>
                  </a:txBody>
                  <a:tcPr anchor="ctr">
                    <a:solidFill>
                      <a:schemeClr val="bg2"/>
                    </a:solidFill>
                  </a:tcPr>
                </a:tc>
                <a:tc>
                  <a:txBody>
                    <a:bodyPr/>
                    <a:lstStyle/>
                    <a:p>
                      <a:pPr algn="ctr">
                        <a:defRPr sz="1100">
                          <a:latin typeface="Nexa Book"/>
                        </a:defRPr>
                      </a:pPr>
                      <a:r>
                        <a:rPr b="1">
                          <a:solidFill>
                            <a:srgbClr val="575555"/>
                          </a:solidFill>
                        </a:rPr>
                        <a:t>Sunscreen Sport Stick</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457763739"/>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Emulsion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7541281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61981239"/>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531059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70673881"/>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364661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5686740"/>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2977013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86290843"/>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700708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7446538"/>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55411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81513928"/>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685061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56147049"/>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44486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33898148"/>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Cosmetics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00366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51874554"/>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Derma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735594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9496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Moderno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64944027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0258183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778372581"/>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72108317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Aceite</a:t>
                      </a:r>
                    </a:p>
                  </a:txBody>
                  <a:tcPr anchor="ctr">
                    <a:solidFill>
                      <a:schemeClr val="bg2"/>
                    </a:solidFill>
                  </a:tcPr>
                </a:tc>
                <a:tc>
                  <a:txBody>
                    <a:bodyPr/>
                    <a:lstStyle/>
                    <a:p>
                      <a:pPr algn="ctr">
                        <a:defRPr sz="1100">
                          <a:latin typeface="Nexa Book"/>
                        </a:defRPr>
                      </a:pPr>
                      <a:r>
                        <a:rPr b="1">
                          <a:solidFill>
                            <a:srgbClr val="575555"/>
                          </a:solidFill>
                        </a:rPr>
                        <a:t>Sunscreen Cosmetics Crema</a:t>
                      </a:r>
                    </a:p>
                  </a:txBody>
                  <a:tcPr anchor="ctr">
                    <a:solidFill>
                      <a:schemeClr val="bg2"/>
                    </a:solidFill>
                  </a:tcPr>
                </a:tc>
                <a:tc>
                  <a:txBody>
                    <a:bodyPr/>
                    <a:lstStyle/>
                    <a:p>
                      <a:pPr algn="ctr">
                        <a:defRPr sz="1100">
                          <a:latin typeface="Nexa Book"/>
                        </a:defRPr>
                      </a:pPr>
                      <a:r>
                        <a:rPr b="1">
                          <a:solidFill>
                            <a:srgbClr val="575555"/>
                          </a:solidFill>
                        </a:rPr>
                        <a:t>Sunscreen Cosmetics Fluido</a:t>
                      </a:r>
                    </a:p>
                  </a:txBody>
                  <a:tcPr anchor="ctr">
                    <a:solidFill>
                      <a:schemeClr val="bg2"/>
                    </a:solidFill>
                  </a:tcPr>
                </a:tc>
                <a:tc>
                  <a:txBody>
                    <a:bodyPr/>
                    <a:lstStyle/>
                    <a:p>
                      <a:pPr algn="ctr">
                        <a:defRPr sz="1100">
                          <a:latin typeface="Nexa Book"/>
                        </a:defRPr>
                      </a:pPr>
                      <a:r>
                        <a:rPr b="1">
                          <a:solidFill>
                            <a:srgbClr val="575555"/>
                          </a:solidFill>
                        </a:rPr>
                        <a:t>Sunscreen Cosmetics Gel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60568488"/>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9972622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86561387"/>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96651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43670243"/>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524122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67060344"/>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Derma Gel-Crema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790529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97433366"/>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80736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82469560"/>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Derma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03917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88885427"/>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Derma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5316881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59984263"/>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Derma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025034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9624188"/>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8240346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76142821"/>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237490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24838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Moderno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19392262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997061445"/>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87964998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552756616"/>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Liquido</a:t>
                      </a:r>
                    </a:p>
                  </a:txBody>
                  <a:tcPr anchor="ctr">
                    <a:solidFill>
                      <a:schemeClr val="bg2"/>
                    </a:solidFill>
                  </a:tcPr>
                </a:tc>
                <a:tc>
                  <a:txBody>
                    <a:bodyPr/>
                    <a:lstStyle/>
                    <a:p>
                      <a:pPr algn="ctr">
                        <a:defRPr sz="1100">
                          <a:latin typeface="Nexa Book"/>
                        </a:defRPr>
                      </a:pPr>
                      <a:r>
                        <a:rPr b="1">
                          <a:solidFill>
                            <a:srgbClr val="575555"/>
                          </a:solidFill>
                        </a:rPr>
                        <a:t>Sunscreen Cosmetics Locion</a:t>
                      </a:r>
                    </a:p>
                  </a:txBody>
                  <a:tcPr anchor="ctr">
                    <a:solidFill>
                      <a:schemeClr val="bg2"/>
                    </a:solidFill>
                  </a:tcPr>
                </a:tc>
                <a:tc>
                  <a:txBody>
                    <a:bodyPr/>
                    <a:lstStyle/>
                    <a:p>
                      <a:pPr algn="ctr">
                        <a:defRPr sz="1100">
                          <a:latin typeface="Nexa Book"/>
                        </a:defRPr>
                      </a:pPr>
                      <a:r>
                        <a:rPr b="1">
                          <a:solidFill>
                            <a:srgbClr val="575555"/>
                          </a:solidFill>
                        </a:rPr>
                        <a:t>Sunscreen Cosmetics Roll-On</a:t>
                      </a:r>
                    </a:p>
                  </a:txBody>
                  <a:tcPr anchor="ctr">
                    <a:solidFill>
                      <a:schemeClr val="bg2"/>
                    </a:solidFill>
                  </a:tcPr>
                </a:tc>
                <a:tc>
                  <a:txBody>
                    <a:bodyPr/>
                    <a:lstStyle/>
                    <a:p>
                      <a:pPr algn="ctr">
                        <a:defRPr sz="1100">
                          <a:latin typeface="Nexa Book"/>
                        </a:defRPr>
                      </a:pPr>
                      <a:r>
                        <a:rPr b="1">
                          <a:solidFill>
                            <a:srgbClr val="575555"/>
                          </a:solidFill>
                        </a:rPr>
                        <a:t>Sunscreen Cosmetics Serum</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733709596"/>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523947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36132936"/>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Sport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252683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39137055"/>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Sport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819663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12570635"/>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National | Sunscreen Sport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6637558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18481463"/>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827066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28919624"/>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Cosmetics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5993808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42597459"/>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9494531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14092286"/>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402320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41755694"/>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940893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55801210"/>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199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Cosmetics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70614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33779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Canal Moderno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410400462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426157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Moderno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44896089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32154961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48928330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256345528"/>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Spray</a:t>
                      </a:r>
                    </a:p>
                  </a:txBody>
                  <a:tcPr anchor="ctr">
                    <a:solidFill>
                      <a:schemeClr val="bg2"/>
                    </a:solidFill>
                  </a:tcPr>
                </a:tc>
                <a:tc>
                  <a:txBody>
                    <a:bodyPr/>
                    <a:lstStyle/>
                    <a:p>
                      <a:pPr algn="ctr">
                        <a:defRPr sz="1100">
                          <a:latin typeface="Nexa Book"/>
                        </a:defRPr>
                      </a:pPr>
                      <a:r>
                        <a:rPr b="1">
                          <a:solidFill>
                            <a:srgbClr val="575555"/>
                          </a:solidFill>
                        </a:rPr>
                        <a:t>Sunscreen Cosmetics Stick</a:t>
                      </a:r>
                    </a:p>
                  </a:txBody>
                  <a:tcPr anchor="ctr">
                    <a:solidFill>
                      <a:schemeClr val="bg2"/>
                    </a:solidFill>
                  </a:tcPr>
                </a:tc>
                <a:tc>
                  <a:txBody>
                    <a:bodyPr/>
                    <a:lstStyle/>
                    <a:p>
                      <a:pPr algn="ctr">
                        <a:defRPr sz="1100">
                          <a:latin typeface="Nexa Book"/>
                        </a:defRPr>
                      </a:pPr>
                      <a:r>
                        <a:rPr b="1">
                          <a:solidFill>
                            <a:srgbClr val="575555"/>
                          </a:solidFill>
                        </a:rPr>
                        <a:t>Sunscreen Derma Aceite</a:t>
                      </a:r>
                    </a:p>
                  </a:txBody>
                  <a:tcPr anchor="ctr">
                    <a:solidFill>
                      <a:schemeClr val="bg2"/>
                    </a:solidFill>
                  </a:tcPr>
                </a:tc>
                <a:tc>
                  <a:txBody>
                    <a:bodyPr/>
                    <a:lstStyle/>
                    <a:p>
                      <a:pPr algn="ctr">
                        <a:defRPr sz="1100">
                          <a:latin typeface="Nexa Book"/>
                        </a:defRPr>
                      </a:pPr>
                      <a:r>
                        <a:rPr b="1">
                          <a:solidFill>
                            <a:srgbClr val="575555"/>
                          </a:solidFill>
                        </a:rPr>
                        <a:t>Sunscreen Derma Crema</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700622485"/>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469718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75797317"/>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Cosmetics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918297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86627780"/>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Cosmetics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01592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83606973"/>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Derma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922861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21802852"/>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842080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2674746"/>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951074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38651148"/>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64338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32335938"/>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Derma Gel-Crema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920083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44923545"/>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2832380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095693706"/>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209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Derma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6735027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824391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Moderno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58948803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00100166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331556935"/>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848339580"/>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Fluido</a:t>
                      </a:r>
                    </a:p>
                  </a:txBody>
                  <a:tcPr anchor="ctr">
                    <a:solidFill>
                      <a:schemeClr val="bg2"/>
                    </a:solidFill>
                  </a:tcPr>
                </a:tc>
                <a:tc>
                  <a:txBody>
                    <a:bodyPr/>
                    <a:lstStyle/>
                    <a:p>
                      <a:pPr algn="ctr">
                        <a:defRPr sz="1100">
                          <a:latin typeface="Nexa Book"/>
                        </a:defRPr>
                      </a:pPr>
                      <a:r>
                        <a:rPr b="1">
                          <a:solidFill>
                            <a:srgbClr val="575555"/>
                          </a:solidFill>
                        </a:rPr>
                        <a:t>Sunscreen Derma Gel</a:t>
                      </a:r>
                    </a:p>
                  </a:txBody>
                  <a:tcPr anchor="ctr">
                    <a:solidFill>
                      <a:schemeClr val="bg2"/>
                    </a:solidFill>
                  </a:tcPr>
                </a:tc>
                <a:tc>
                  <a:txBody>
                    <a:bodyPr/>
                    <a:lstStyle/>
                    <a:p>
                      <a:pPr algn="ctr">
                        <a:defRPr sz="1100">
                          <a:latin typeface="Nexa Book"/>
                        </a:defRPr>
                      </a:pPr>
                      <a:r>
                        <a:rPr b="1">
                          <a:solidFill>
                            <a:srgbClr val="575555"/>
                          </a:solidFill>
                        </a:rPr>
                        <a:t>Sunscreen Derma Gel-Crema</a:t>
                      </a:r>
                    </a:p>
                  </a:txBody>
                  <a:tcPr anchor="ctr">
                    <a:solidFill>
                      <a:schemeClr val="bg2"/>
                    </a:solidFill>
                  </a:tcPr>
                </a:tc>
                <a:tc>
                  <a:txBody>
                    <a:bodyPr/>
                    <a:lstStyle/>
                    <a:p>
                      <a:pPr algn="ctr">
                        <a:defRPr sz="1100">
                          <a:latin typeface="Nexa Book"/>
                        </a:defRPr>
                      </a:pPr>
                      <a:r>
                        <a:rPr b="1">
                          <a:solidFill>
                            <a:srgbClr val="575555"/>
                          </a:solidFill>
                        </a:rPr>
                        <a:t>Sunscreen Derma Liquido</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565441356"/>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Derma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568177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56717315"/>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Derma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122935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55622757"/>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435091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91742844"/>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510351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73729317"/>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16796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8870085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Sport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538329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68519888"/>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Sport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806904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44993895"/>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Moderno | Sunscreen Sport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539258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21491922"/>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Cosmetics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8504968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4263266"/>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219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228830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288052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Moderno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57974021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183687328"/>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857226286"/>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6467726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Locion</a:t>
                      </a:r>
                    </a:p>
                  </a:txBody>
                  <a:tcPr anchor="ctr">
                    <a:solidFill>
                      <a:schemeClr val="bg2"/>
                    </a:solidFill>
                  </a:tcPr>
                </a:tc>
                <a:tc>
                  <a:txBody>
                    <a:bodyPr/>
                    <a:lstStyle/>
                    <a:p>
                      <a:pPr algn="ctr">
                        <a:defRPr sz="1100">
                          <a:latin typeface="Nexa Book"/>
                        </a:defRPr>
                      </a:pPr>
                      <a:r>
                        <a:rPr b="1">
                          <a:solidFill>
                            <a:srgbClr val="575555"/>
                          </a:solidFill>
                        </a:rPr>
                        <a:t>Sunscreen Derma Spray</a:t>
                      </a:r>
                    </a:p>
                  </a:txBody>
                  <a:tcPr anchor="ctr">
                    <a:solidFill>
                      <a:schemeClr val="bg2"/>
                    </a:solidFill>
                  </a:tcPr>
                </a:tc>
                <a:tc>
                  <a:txBody>
                    <a:bodyPr/>
                    <a:lstStyle/>
                    <a:p>
                      <a:pPr algn="ctr">
                        <a:defRPr sz="1100">
                          <a:latin typeface="Nexa Book"/>
                        </a:defRPr>
                      </a:pPr>
                      <a:r>
                        <a:rPr b="1">
                          <a:solidFill>
                            <a:srgbClr val="575555"/>
                          </a:solidFill>
                        </a:rPr>
                        <a:t>Sunscreen Derma Stick</a:t>
                      </a:r>
                    </a:p>
                  </a:txBody>
                  <a:tcPr anchor="ctr">
                    <a:solidFill>
                      <a:schemeClr val="bg2"/>
                    </a:solidFill>
                  </a:tcPr>
                </a:tc>
                <a:tc>
                  <a:txBody>
                    <a:bodyPr/>
                    <a:lstStyle/>
                    <a:p>
                      <a:pPr algn="ctr">
                        <a:defRPr sz="1100">
                          <a:latin typeface="Nexa Book"/>
                        </a:defRPr>
                      </a:pPr>
                      <a:r>
                        <a:rPr b="1">
                          <a:solidFill>
                            <a:srgbClr val="575555"/>
                          </a:solidFill>
                        </a:rPr>
                        <a:t>Sunscreen Sport Crema</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131345697"/>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Cosmetics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208760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147240"/>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7555004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01138490"/>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420810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18504050"/>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86365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29654422"/>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6743084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90250818"/>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Cosmetics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258995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4162915"/>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Derma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313848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14804554"/>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117055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04889615"/>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108723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10415966"/>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229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3451607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035992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Moderno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66061594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097118000"/>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08181899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6762721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Sport Liquido</a:t>
                      </a:r>
                    </a:p>
                  </a:txBody>
                  <a:tcPr anchor="ctr">
                    <a:solidFill>
                      <a:schemeClr val="bg2"/>
                    </a:solidFill>
                  </a:tcPr>
                </a:tc>
                <a:tc>
                  <a:txBody>
                    <a:bodyPr/>
                    <a:lstStyle/>
                    <a:p>
                      <a:pPr algn="ctr">
                        <a:defRPr sz="1100">
                          <a:latin typeface="Nexa Book"/>
                        </a:defRPr>
                      </a:pPr>
                      <a:r>
                        <a:rPr b="1">
                          <a:solidFill>
                            <a:srgbClr val="575555"/>
                          </a:solidFill>
                        </a:rPr>
                        <a:t>Sunscreen Sport Locion</a:t>
                      </a:r>
                    </a:p>
                  </a:txBody>
                  <a:tcPr anchor="ctr">
                    <a:solidFill>
                      <a:schemeClr val="bg2"/>
                    </a:solidFill>
                  </a:tcPr>
                </a:tc>
                <a:tc>
                  <a:txBody>
                    <a:bodyPr/>
                    <a:lstStyle/>
                    <a:p>
                      <a:pPr algn="ctr">
                        <a:defRPr sz="1100">
                          <a:latin typeface="Nexa Book"/>
                        </a:defRPr>
                      </a:pPr>
                      <a:r>
                        <a:rPr b="1">
                          <a:solidFill>
                            <a:srgbClr val="575555"/>
                          </a:solidFill>
                        </a:rPr>
                        <a:t>Sunscreen Sport Roll-On</a:t>
                      </a:r>
                    </a:p>
                  </a:txBody>
                  <a:tcPr anchor="ctr">
                    <a:solidFill>
                      <a:schemeClr val="bg2"/>
                    </a:solidFill>
                  </a:tcPr>
                </a:tc>
                <a:tc>
                  <a:txBody>
                    <a:bodyPr/>
                    <a:lstStyle/>
                    <a:p>
                      <a:pPr algn="ctr">
                        <a:defRPr sz="1100">
                          <a:latin typeface="Nexa Book"/>
                        </a:defRPr>
                      </a:pPr>
                      <a:r>
                        <a:rPr b="1">
                          <a:solidFill>
                            <a:srgbClr val="575555"/>
                          </a:solidFill>
                        </a:rPr>
                        <a:t>Sunscreen Sport Spray</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128061242"/>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Derma Gel-Crema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44898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07460290"/>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022943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65355409"/>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Derma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268950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82053677"/>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Derma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2419834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63963584"/>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Derma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770004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2522729"/>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761500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89646380"/>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23211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63764773"/>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967045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52691616"/>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Sport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271352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80445417"/>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239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Convenience + Farmacias Cad + Hard Discounters | Sunscreen Sport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3398484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46223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Moderno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91733656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Sunscreen Sport Stick</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086600422"/>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4546100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0633170"/>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365843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14088082"/>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5376856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92325101"/>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2681591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46229362"/>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874717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8437213"/>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9062739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07159212"/>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880989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932644092"/>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827833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68768868"/>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61310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99173900"/>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475133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909429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Convenience + Farmacias Cad + Hard Discounters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438116287"/>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672008123"/>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69930875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979634424"/>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Aceite</a:t>
                      </a:r>
                    </a:p>
                  </a:txBody>
                  <a:tcPr anchor="ctr">
                    <a:solidFill>
                      <a:schemeClr val="bg2"/>
                    </a:solidFill>
                  </a:tcPr>
                </a:tc>
                <a:tc>
                  <a:txBody>
                    <a:bodyPr/>
                    <a:lstStyle/>
                    <a:p>
                      <a:pPr algn="ctr">
                        <a:defRPr sz="1100">
                          <a:latin typeface="Nexa Book"/>
                        </a:defRPr>
                      </a:pPr>
                      <a:r>
                        <a:rPr b="1">
                          <a:solidFill>
                            <a:srgbClr val="575555"/>
                          </a:solidFill>
                        </a:rPr>
                        <a:t>Sunscreen Cosmetics Crema</a:t>
                      </a:r>
                    </a:p>
                  </a:txBody>
                  <a:tcPr anchor="ctr">
                    <a:solidFill>
                      <a:schemeClr val="bg2"/>
                    </a:solidFill>
                  </a:tcPr>
                </a:tc>
                <a:tc>
                  <a:txBody>
                    <a:bodyPr/>
                    <a:lstStyle/>
                    <a:p>
                      <a:pPr algn="ctr">
                        <a:defRPr sz="1100">
                          <a:latin typeface="Nexa Book"/>
                        </a:defRPr>
                      </a:pPr>
                      <a:r>
                        <a:rPr b="1">
                          <a:solidFill>
                            <a:srgbClr val="575555"/>
                          </a:solidFill>
                        </a:rPr>
                        <a:t>Sunscreen Cosmetics Fluido</a:t>
                      </a:r>
                    </a:p>
                  </a:txBody>
                  <a:tcPr anchor="ctr">
                    <a:solidFill>
                      <a:schemeClr val="bg2"/>
                    </a:solidFill>
                  </a:tcPr>
                </a:tc>
                <a:tc>
                  <a:txBody>
                    <a:bodyPr/>
                    <a:lstStyle/>
                    <a:p>
                      <a:pPr algn="ctr">
                        <a:defRPr sz="1100">
                          <a:latin typeface="Nexa Book"/>
                        </a:defRPr>
                      </a:pPr>
                      <a:r>
                        <a:rPr b="1">
                          <a:solidFill>
                            <a:srgbClr val="575555"/>
                          </a:solidFill>
                        </a:rPr>
                        <a:t>Sunscreen Cosmetics Gel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857628168"/>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28224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50769170"/>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Canal Tradicional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559517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360961"/>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3615078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488789"/>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305675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42396754"/>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366606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53447030"/>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057821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60746721"/>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568656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46007627"/>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165592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64006416"/>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834461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39077580"/>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037066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338809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Convenience + Farmacias Cad + Hard Discounters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46181512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07626231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159273017"/>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61193877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Liquido</a:t>
                      </a:r>
                    </a:p>
                  </a:txBody>
                  <a:tcPr anchor="ctr">
                    <a:solidFill>
                      <a:schemeClr val="bg2"/>
                    </a:solidFill>
                  </a:tcPr>
                </a:tc>
                <a:tc>
                  <a:txBody>
                    <a:bodyPr/>
                    <a:lstStyle/>
                    <a:p>
                      <a:pPr algn="ctr">
                        <a:defRPr sz="1100">
                          <a:latin typeface="Nexa Book"/>
                        </a:defRPr>
                      </a:pPr>
                      <a:r>
                        <a:rPr b="1">
                          <a:solidFill>
                            <a:srgbClr val="575555"/>
                          </a:solidFill>
                        </a:rPr>
                        <a:t>Sunscreen Cosmetics Locion</a:t>
                      </a:r>
                    </a:p>
                  </a:txBody>
                  <a:tcPr anchor="ctr">
                    <a:solidFill>
                      <a:schemeClr val="bg2"/>
                    </a:solidFill>
                  </a:tcPr>
                </a:tc>
                <a:tc>
                  <a:txBody>
                    <a:bodyPr/>
                    <a:lstStyle/>
                    <a:p>
                      <a:pPr algn="ctr">
                        <a:defRPr sz="1100">
                          <a:latin typeface="Nexa Book"/>
                        </a:defRPr>
                      </a:pPr>
                      <a:r>
                        <a:rPr b="1">
                          <a:solidFill>
                            <a:srgbClr val="575555"/>
                          </a:solidFill>
                        </a:rPr>
                        <a:t>Sunscreen Cosmetics Serum</a:t>
                      </a:r>
                    </a:p>
                  </a:txBody>
                  <a:tcPr anchor="ctr">
                    <a:solidFill>
                      <a:schemeClr val="bg2"/>
                    </a:solidFill>
                  </a:tcPr>
                </a:tc>
                <a:tc>
                  <a:txBody>
                    <a:bodyPr/>
                    <a:lstStyle/>
                    <a:p>
                      <a:pPr algn="ctr">
                        <a:defRPr sz="1100">
                          <a:latin typeface="Nexa Book"/>
                        </a:defRPr>
                      </a:pPr>
                      <a:r>
                        <a:rPr b="1">
                          <a:solidFill>
                            <a:srgbClr val="575555"/>
                          </a:solidFill>
                        </a:rPr>
                        <a:t>Sunscreen Cosmetics Stick</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62502425"/>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Cosmetics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480494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66269017"/>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679554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63414084"/>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8139595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01194425"/>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4567662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14473487"/>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0344262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17912012"/>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Gel-Crema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701366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91241038"/>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398136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568771293"/>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005059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74589506"/>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813927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599412972"/>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Derma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9354358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3499594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Convenience + Farmacias Cad + Hard Discounters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413196615"/>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31225355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379138243"/>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20402993"/>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Aceite</a:t>
                      </a:r>
                    </a:p>
                  </a:txBody>
                  <a:tcPr anchor="ctr">
                    <a:solidFill>
                      <a:schemeClr val="bg2"/>
                    </a:solidFill>
                  </a:tcPr>
                </a:tc>
                <a:tc>
                  <a:txBody>
                    <a:bodyPr/>
                    <a:lstStyle/>
                    <a:p>
                      <a:pPr algn="ctr">
                        <a:defRPr sz="1100">
                          <a:latin typeface="Nexa Book"/>
                        </a:defRPr>
                      </a:pPr>
                      <a:r>
                        <a:rPr b="1">
                          <a:solidFill>
                            <a:srgbClr val="575555"/>
                          </a:solidFill>
                        </a:rPr>
                        <a:t>Sunscreen Derma Crema</a:t>
                      </a:r>
                    </a:p>
                  </a:txBody>
                  <a:tcPr anchor="ctr">
                    <a:solidFill>
                      <a:schemeClr val="bg2"/>
                    </a:solidFill>
                  </a:tcPr>
                </a:tc>
                <a:tc>
                  <a:txBody>
                    <a:bodyPr/>
                    <a:lstStyle/>
                    <a:p>
                      <a:pPr algn="ctr">
                        <a:defRPr sz="1100">
                          <a:latin typeface="Nexa Book"/>
                        </a:defRPr>
                      </a:pPr>
                      <a:r>
                        <a:rPr b="1">
                          <a:solidFill>
                            <a:srgbClr val="575555"/>
                          </a:solidFill>
                        </a:rPr>
                        <a:t>Sunscreen Derma Fluido</a:t>
                      </a:r>
                    </a:p>
                  </a:txBody>
                  <a:tcPr anchor="ctr">
                    <a:solidFill>
                      <a:schemeClr val="bg2"/>
                    </a:solidFill>
                  </a:tcPr>
                </a:tc>
                <a:tc>
                  <a:txBody>
                    <a:bodyPr/>
                    <a:lstStyle/>
                    <a:p>
                      <a:pPr algn="ctr">
                        <a:defRPr sz="1100">
                          <a:latin typeface="Nexa Book"/>
                        </a:defRPr>
                      </a:pPr>
                      <a:r>
                        <a:rPr b="1">
                          <a:solidFill>
                            <a:srgbClr val="575555"/>
                          </a:solidFill>
                        </a:rPr>
                        <a:t>Sunscreen Derma Gel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240487113"/>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6390683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71217058"/>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5234752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99882325"/>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95000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34796880"/>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Sport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99115640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95824599"/>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Sport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55343203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854408442"/>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Manufactory Price &amp; Index vs Market | Bubble Size by Value Sales | Autos Scanning | Sunscreen Sport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5765158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1492795"/>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1758.21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6740.49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1250.73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02573976"/>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1767.04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6599.76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1227.40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745468919"/>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6669.82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11198.60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1281.88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577600559"/>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279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Canal Tradicional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1748.78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4787.08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1179.25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1074.41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22779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Convenience + Farmacias Cad + Hard Discounters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67666855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30708981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60943752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42758927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Gel-Crema</a:t>
                      </a:r>
                    </a:p>
                  </a:txBody>
                  <a:tcPr anchor="ctr">
                    <a:solidFill>
                      <a:schemeClr val="bg2"/>
                    </a:solidFill>
                  </a:tcPr>
                </a:tc>
                <a:tc>
                  <a:txBody>
                    <a:bodyPr/>
                    <a:lstStyle/>
                    <a:p>
                      <a:pPr algn="ctr">
                        <a:defRPr sz="1100">
                          <a:latin typeface="Nexa Book"/>
                        </a:defRPr>
                      </a:pPr>
                      <a:r>
                        <a:rPr b="1">
                          <a:solidFill>
                            <a:srgbClr val="575555"/>
                          </a:solidFill>
                        </a:rPr>
                        <a:t>Sunscreen Derma Liquido</a:t>
                      </a:r>
                    </a:p>
                  </a:txBody>
                  <a:tcPr anchor="ctr">
                    <a:solidFill>
                      <a:schemeClr val="bg2"/>
                    </a:solidFill>
                  </a:tcPr>
                </a:tc>
                <a:tc>
                  <a:txBody>
                    <a:bodyPr/>
                    <a:lstStyle/>
                    <a:p>
                      <a:pPr algn="ctr">
                        <a:defRPr sz="1100">
                          <a:latin typeface="Nexa Book"/>
                        </a:defRPr>
                      </a:pPr>
                      <a:r>
                        <a:rPr b="1">
                          <a:solidFill>
                            <a:srgbClr val="575555"/>
                          </a:solidFill>
                        </a:rPr>
                        <a:t>Sunscreen Derma Locion</a:t>
                      </a:r>
                    </a:p>
                  </a:txBody>
                  <a:tcPr anchor="ctr">
                    <a:solidFill>
                      <a:schemeClr val="bg2"/>
                    </a:solidFill>
                  </a:tcPr>
                </a:tc>
                <a:tc>
                  <a:txBody>
                    <a:bodyPr/>
                    <a:lstStyle/>
                    <a:p>
                      <a:pPr algn="ctr">
                        <a:defRPr sz="1100">
                          <a:latin typeface="Nexa Book"/>
                        </a:defRPr>
                      </a:pPr>
                      <a:r>
                        <a:rPr b="1">
                          <a:solidFill>
                            <a:srgbClr val="575555"/>
                          </a:solidFill>
                        </a:rPr>
                        <a:t>Sunscreen Derma Spray</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003975941"/>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Sector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1668.14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6580.57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43412933"/>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Crema (28%)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12358.24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7445.68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11707.12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8102.98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Crema (16%)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2538.46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1156.16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659.75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1070.50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636.53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Liquido (15%)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1389.60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1264.63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3923.30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Fluido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12302.61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12979.89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15642.61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11876.42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2556.52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11483.51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10884.46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18476.76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Gel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588121801"/>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Liquido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 Paris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6075.37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7350.95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7005.15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Cetaphil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3925.06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Liquido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Crema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1107.75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627.45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Locion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1419.01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6492.46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Aceite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6280.08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8977.15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3382.26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Gel-Crema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8723.49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20365.51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80551235"/>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Stick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48001.13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1495.56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Spray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2615.64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4860.49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Genove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4845.56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Fluido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6552.88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Locion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2673.18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Garnier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83042207"/>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22252.92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8544.74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596.87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Ocean Potion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2168.12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Aceite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2334.62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Ocean Potion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2128.32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2777.42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248941009"/>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2744.05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Emulsion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1420.80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922371382"/>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Crema (28%)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12511.07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7148.00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8309.60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12254.38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Crema (16%)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1168.95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1087.75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627.65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Liquido (15%)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1390.75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1277.61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1286.92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4126.14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Fluido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12529.91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13022.58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17118.24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12964.91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2575.07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12687.08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11690.66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12250.94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27599.10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Gel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1479.13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85745846"/>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Liquido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 Paris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6172.84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7530.49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7809.54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4032.39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Cetaphil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Liquido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1204.75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1318.47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Crema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630.13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Locion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1436.52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8678.45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Aceite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6478.95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10691.71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Gel-Crema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8977.97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28992.14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184352898"/>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Stick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51589.48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Spray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5409.61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Genove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5133.79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Fluido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6718.21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5904.05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Locion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2750.12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5032.46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Garnier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5441.27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923407336"/>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289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23894.17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9095.95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Ocean Potion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3089.29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560198"/>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Aceite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638.09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Ocean Potion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3036.22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9662535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29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Convenience + Farmacias Cad + Hard Discounters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79909095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83745789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08848455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4906540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Stick</a:t>
                      </a:r>
                    </a:p>
                  </a:txBody>
                  <a:tcPr anchor="ctr">
                    <a:solidFill>
                      <a:schemeClr val="bg2"/>
                    </a:solidFill>
                  </a:tcPr>
                </a:tc>
                <a:tc>
                  <a:txBody>
                    <a:bodyPr/>
                    <a:lstStyle/>
                    <a:p>
                      <a:pPr algn="ctr">
                        <a:defRPr sz="1100">
                          <a:latin typeface="Nexa Book"/>
                        </a:defRPr>
                      </a:pPr>
                      <a:r>
                        <a:rPr b="1">
                          <a:solidFill>
                            <a:srgbClr val="575555"/>
                          </a:solidFill>
                        </a:rPr>
                        <a:t>Sunscreen Sport Crema</a:t>
                      </a:r>
                    </a:p>
                  </a:txBody>
                  <a:tcPr anchor="ctr">
                    <a:solidFill>
                      <a:schemeClr val="bg2"/>
                    </a:solidFill>
                  </a:tcPr>
                </a:tc>
                <a:tc>
                  <a:txBody>
                    <a:bodyPr/>
                    <a:lstStyle/>
                    <a:p>
                      <a:pPr algn="ctr">
                        <a:defRPr sz="1100">
                          <a:latin typeface="Nexa Book"/>
                        </a:defRPr>
                      </a:pPr>
                      <a:r>
                        <a:rPr b="1">
                          <a:solidFill>
                            <a:srgbClr val="575555"/>
                          </a:solidFill>
                        </a:rPr>
                        <a:t>Sunscreen Sport Liquido</a:t>
                      </a:r>
                    </a:p>
                  </a:txBody>
                  <a:tcPr anchor="ctr">
                    <a:solidFill>
                      <a:schemeClr val="bg2"/>
                    </a:solidFill>
                  </a:tcPr>
                </a:tc>
                <a:tc>
                  <a:txBody>
                    <a:bodyPr/>
                    <a:lstStyle/>
                    <a:p>
                      <a:pPr algn="ctr">
                        <a:defRPr sz="1100">
                          <a:latin typeface="Nexa Book"/>
                        </a:defRPr>
                      </a:pPr>
                      <a:r>
                        <a:rPr b="1">
                          <a:solidFill>
                            <a:srgbClr val="575555"/>
                          </a:solidFill>
                        </a:rPr>
                        <a:t>Sunscreen Sport Locion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17160751"/>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2948.47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79563220"/>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Crema (37%)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12652.21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7473.34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12589.97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8494.21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3624.08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Fluido (14%)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12718.69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13336.99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17379.57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12848.19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12630.24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2602.64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13017.66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11741.40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11938.49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26583.76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Liquido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1337.33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1379.09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Crema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1198.27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627.44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Garnier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4963.47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Liquido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7712.97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8378.02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2448.31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Cetaphil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3985.76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 Paris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6000.83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728366206"/>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Aceite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6688.99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3248.40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3479.68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18586.05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4215.11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Gel-Crema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9642.00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27124.02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Liquido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1295.51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1467.21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Gel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1825.72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Stick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52272.41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Spray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5622.41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Genove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5132.23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285257798"/>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Crema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566.09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1827.73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9078.24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Stick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23299.97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2782.95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5519.43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4909.51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36861.00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275946445"/>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Fluido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8170.59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Garnier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6082.18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Aceite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5965.05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093231259"/>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Canal Tradicional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Crema (39%)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1016.70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687.14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Crema (21%)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8692.82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2328.43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1369.66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Cicatricure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529.28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Liquido (19%)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1382.31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1259.74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Gel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1828.08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Crema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Coppertone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1874.19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570413925"/>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Canal Tradicional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Liquido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1038.41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1057.44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Fluido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13214.68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1224.22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Coppertone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Garnier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6042.80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Liquido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3607.67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Loreal Paris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431767183"/>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Crema (27%)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2304.94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1159.99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670.75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1040.15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Nuvel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Liquido (23%)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1262.17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1240.21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Beauty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4025.53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Crema (16%)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3189.25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12548.96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5993.87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8064.15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12161.28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Gel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Liquido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Hawaiian Tropic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1268.64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Crema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Caribbean Beach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94519138"/>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Locion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1349.98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8244.66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12257.14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14196.87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Avene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20202.65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11313.55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15158.27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2469.05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11375.34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11663.02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71519.00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Cetaphil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5539.25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Liquido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 Paris</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6287.33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7565.55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7711.52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Cetaphil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Aceite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3055.81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5701.38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Vichy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7538.37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070239601"/>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299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Fluido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Nivea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Garnier</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5288.91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Neutrogena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8554.55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Ocean Potion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Mustela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2816.85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61148.21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Locion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5119.09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Eclipsol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5851.46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06355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Convenience + Farmacias Cad + Hard Discounters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88862613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9799006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821A1-2F42-C18A-3A14-0530E70D8A18}"/>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DC475BB2-0528-29FB-C158-9EF2E6156FB0}"/>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A6C569F5-3F88-086F-5B00-1E8A66D0F786}"/>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250C62E0-50F3-8C98-8A6C-00F3BBB96302}"/>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9746381B-5429-20C5-0029-A24C957D1C40}"/>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BCD8A60D-9E09-5437-EE3D-2051F5857F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30</a:t>
            </a:fld>
            <a:endParaRPr lang="en-US" noProof="0"/>
          </a:p>
        </p:txBody>
      </p:sp>
      <p:sp>
        <p:nvSpPr>
          <p:cNvPr id="37" name="Text Placeholder 36">
            <a:extLst>
              <a:ext uri="{FF2B5EF4-FFF2-40B4-BE49-F238E27FC236}">
                <a16:creationId xmlns:a16="http://schemas.microsoft.com/office/drawing/2014/main" id="{A4F500DF-07D6-F3F4-D8F8-0A850530D857}"/>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48099170-CF4A-17A7-D8E1-C8D5FA773FD7}"/>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Convenience + Farmacias Cad + Hard Discounters | P12M</a:t>
            </a:r>
          </a:p>
        </p:txBody>
      </p:sp>
      <p:sp>
        <p:nvSpPr>
          <p:cNvPr id="2" name="Title 1">
            <a:extLst>
              <a:ext uri="{FF2B5EF4-FFF2-40B4-BE49-F238E27FC236}">
                <a16:creationId xmlns:a16="http://schemas.microsoft.com/office/drawing/2014/main" id="{EC2E6E30-3D89-617C-9DCF-CEDDBE7FCC0C}"/>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DAAAD5C8-F0B7-3265-8959-069CFDD4A1E7}"/>
              </a:ext>
            </a:extLst>
          </p:cNvPr>
          <p:cNvGraphicFramePr>
            <a:graphicFrameLocks noGrp="1"/>
          </p:cNvGraphicFramePr>
          <p:nvPr>
            <p:ph idx="4294967295"/>
            <p:extLst>
              <p:ext uri="{D42A27DB-BD31-4B8C-83A1-F6EECF244321}">
                <p14:modId xmlns:p14="http://schemas.microsoft.com/office/powerpoint/2010/main" val="276316365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DEB88E8D-6B5F-DE01-AAF6-32AD94BA3F03}"/>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24C607CE-76BC-9557-8899-739EB84BB985}"/>
              </a:ext>
            </a:extLst>
          </p:cNvPr>
          <p:cNvGraphicFramePr>
            <a:graphicFrameLocks/>
          </p:cNvGraphicFramePr>
          <p:nvPr>
            <p:extLst>
              <p:ext uri="{D42A27DB-BD31-4B8C-83A1-F6EECF244321}">
                <p14:modId xmlns:p14="http://schemas.microsoft.com/office/powerpoint/2010/main" val="85131260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sp>
        <p:nvSpPr>
          <p:cNvPr id="16" name="TextBox 15">
            <a:extLst>
              <a:ext uri="{FF2B5EF4-FFF2-40B4-BE49-F238E27FC236}">
                <a16:creationId xmlns:a16="http://schemas.microsoft.com/office/drawing/2014/main" id="{91EA33FD-D7F4-2B7D-DCF9-187EAC1C77AB}"/>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E4DDF06F-92F0-1389-A3D1-5EC7AC06EDBA}"/>
              </a:ext>
            </a:extLst>
          </p:cNvPr>
          <p:cNvGraphicFramePr>
            <a:graphicFrameLocks noGrp="1"/>
          </p:cNvGraphicFramePr>
          <p:nvPr>
            <p:extLst>
              <p:ext uri="{D42A27DB-BD31-4B8C-83A1-F6EECF244321}">
                <p14:modId xmlns:p14="http://schemas.microsoft.com/office/powerpoint/2010/main" val="2001560134"/>
              </p:ext>
            </p:extLst>
          </p:nvPr>
        </p:nvGraphicFramePr>
        <p:xfrm>
          <a:off x="720534" y="1121410"/>
          <a:ext cx="4056956"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tblGrid>
              <a:tr h="235994">
                <a:tc>
                  <a:txBody>
                    <a:bodyPr/>
                    <a:lstStyle/>
                    <a:p>
                      <a:pPr algn="ctr">
                        <a:defRPr sz="1100">
                          <a:latin typeface="Nexa Book"/>
                        </a:defRPr>
                      </a:pPr>
                      <a:r>
                        <a:rPr b="1">
                          <a:solidFill>
                            <a:srgbClr val="575555"/>
                          </a:solidFill>
                        </a:rPr>
                        <a:t>Sunscreen Sport Roll-On</a:t>
                      </a:r>
                    </a:p>
                  </a:txBody>
                  <a:tcPr anchor="ctr">
                    <a:solidFill>
                      <a:schemeClr val="bg2"/>
                    </a:solidFill>
                  </a:tcPr>
                </a:tc>
                <a:tc>
                  <a:txBody>
                    <a:bodyPr/>
                    <a:lstStyle/>
                    <a:p>
                      <a:pPr algn="ctr">
                        <a:defRPr sz="1100">
                          <a:latin typeface="Nexa Book"/>
                        </a:defRPr>
                      </a:pPr>
                      <a:r>
                        <a:rPr b="1">
                          <a:solidFill>
                            <a:srgbClr val="575555"/>
                          </a:solidFill>
                        </a:rPr>
                        <a:t>Sunscreen Sport Stick</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810959774"/>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Brands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2725.95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 Roche-Posay</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2877.03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Genove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Gel-Crema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Eucerin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5394.32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Photoderm</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2307.63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Ocean Potion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2888.57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Banana Boat</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2885.89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Heliocare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50855.50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782245082"/>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2209.46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1247.92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6740.49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8413.91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7853.32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523509487"/>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2222.37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1264.47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6599.76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8569.32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7765.44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826877019"/>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6669.82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3583.14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9562.37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8056.76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1353.38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898415075"/>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Canal Tradicional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1751.03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1144.41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4787.08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577.65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627150665"/>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Sector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(95%)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1765.30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1236.70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6580.57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6669.70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3230.36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173781470"/>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Crema (28%)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12358.24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7444.64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3302.12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8371.05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8102.98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Crema (16%)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2538.46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1129.84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657.68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632.76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4704.57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Liquido (15%)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1389.60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1309.74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Fluido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12302.61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12979.89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15642.61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12984.46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11876.42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2556.52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12461.51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11483.89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10884.46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18476.76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Gel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1488.21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807822296"/>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Liquido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6035.91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7350.95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3894.74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Galderma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3925.06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2382.96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Liquido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Crema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1107.75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Locion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1419.01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6492.46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Sun &amp; Skin Care Research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1411.72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Aceite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6507.37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3161.84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3382.26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Gel-Crema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8723.49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20365.51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100177312"/>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Stick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48001.13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1495.56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Spray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2615.64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4860.49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Genove Lab.</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4845.56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Fluido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6552.88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5581.58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Locion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2673.18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4613.41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4265.09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5374.02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51481813"/>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309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22252.92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8544.74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596.87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2091.13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Sun &amp; Skin Care Research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2168.12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615.37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2334.62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Sun &amp; Skin Care Research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2128.32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2777.42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2744.05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471236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31</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Tradicional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939515814"/>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322711711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28672779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858598910"/>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Crema</a:t>
                      </a:r>
                    </a:p>
                  </a:txBody>
                  <a:tcPr anchor="ctr">
                    <a:solidFill>
                      <a:schemeClr val="bg2"/>
                    </a:solidFill>
                  </a:tcPr>
                </a:tc>
                <a:tc>
                  <a:txBody>
                    <a:bodyPr/>
                    <a:lstStyle/>
                    <a:p>
                      <a:pPr algn="ctr">
                        <a:defRPr sz="1100">
                          <a:latin typeface="Nexa Book"/>
                        </a:defRPr>
                      </a:pPr>
                      <a:r>
                        <a:rPr b="1">
                          <a:solidFill>
                            <a:srgbClr val="575555"/>
                          </a:solidFill>
                        </a:rPr>
                        <a:t>Sunscreen Cosmetics Gel</a:t>
                      </a:r>
                    </a:p>
                  </a:txBody>
                  <a:tcPr anchor="ctr">
                    <a:solidFill>
                      <a:schemeClr val="bg2"/>
                    </a:solidFill>
                  </a:tcPr>
                </a:tc>
                <a:tc>
                  <a:txBody>
                    <a:bodyPr/>
                    <a:lstStyle/>
                    <a:p>
                      <a:pPr algn="ctr">
                        <a:defRPr sz="1100">
                          <a:latin typeface="Nexa Book"/>
                        </a:defRPr>
                      </a:pPr>
                      <a:r>
                        <a:rPr b="1">
                          <a:solidFill>
                            <a:srgbClr val="575555"/>
                          </a:solidFill>
                        </a:rPr>
                        <a:t>Sunscreen Cosmetics Liquido</a:t>
                      </a:r>
                    </a:p>
                  </a:txBody>
                  <a:tcPr anchor="ctr">
                    <a:solidFill>
                      <a:schemeClr val="bg2"/>
                    </a:solidFill>
                  </a:tcPr>
                </a:tc>
                <a:tc>
                  <a:txBody>
                    <a:bodyPr/>
                    <a:lstStyle/>
                    <a:p>
                      <a:pPr algn="ctr">
                        <a:defRPr sz="1100">
                          <a:latin typeface="Nexa Book"/>
                        </a:defRPr>
                      </a:pPr>
                      <a:r>
                        <a:rPr b="1">
                          <a:solidFill>
                            <a:srgbClr val="575555"/>
                          </a:solidFill>
                        </a:rPr>
                        <a:t>Sunscreen Cosmetics Locion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787633355"/>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National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Emulsion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1420.80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807458636"/>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Crema (28%)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12511.07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8523.10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7149.02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8309.60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Crema (16%)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2521.42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1144.88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661.69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626.30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4755.97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Liquido (15%)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1390.75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1328.78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Fluido (9%)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12529.91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13022.58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17118.24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12964.91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12141.98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2575.07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12687.08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11691.08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12250.94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27599.10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Gel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1479.13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841774284"/>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Liquido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6314.44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7530.49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4032.39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Galderma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4043.98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2398.65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Liquido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1235.04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Crema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630.14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Locion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1436.52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8678.45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Sun &amp; Skin Care Research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Aceite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6796.85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3184.07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3515.63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Gel-Crema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8977.97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28992.14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468938826"/>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Stick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51589.48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1506.93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Spray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2698.44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5409.61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Genove Lab.</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5133.79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Fluido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6718.21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5904.05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Locion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2750.12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4690.00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5032.46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5441.27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4251948340"/>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Canal Moderno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23894.17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9095.95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593.01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Sun &amp; Skin Care Research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3089.29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638.09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2343.69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Sun &amp; Skin Care Research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3036.22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2948.47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37573145"/>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315</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Crema (37%)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12652.21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8861.73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7473.82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8494.21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3624.08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Fluido (14%)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12718.69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13336.99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17379.57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12848.19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12630.24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(12%)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2602.64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13017.66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11741.40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11938.49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26583.76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Liquido (8%)</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1551.32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1363.16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Crema (7%)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3440.36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1228.00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627.50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4963.47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664.51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Liquido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6565.64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7712.97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2448.31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Galderma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3985.76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4420.91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559149008"/>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316</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Aceite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7110.06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3248.40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3479.68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4215.11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Gel-Crema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9642.00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27124.02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Liquido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1337.58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Gel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1825.72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Stick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52272.41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Spray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77.7%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2720.92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5622.41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Genove Lab.</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5132.23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42119764"/>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317</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Crema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1254.25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566.09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1827.73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9078.24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1316.64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Stick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23299.97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1460.28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2782.95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5519.43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4909.51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36861.00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513349748"/>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318</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Convenience + Farmacias Cad + Hard Discounters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Fluido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8170.59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66.3%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6082.18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Aceite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4352.00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5965.05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613366546"/>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319</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Canal Tradicional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Crema (39%)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2717.15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1007.67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806.83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553.19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Crema (21%)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8692.82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2328.43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1369.66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Genomma Lab.</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529.28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Liquido (19%)</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1382.31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1340.60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Gel (5%)</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1828.08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Crema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74.5%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613.37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1167.46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Bayer Consumer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570.83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1874.19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2056973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32</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Tradicional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60287693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63825542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90796217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408879213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Serum</a:t>
                      </a:r>
                    </a:p>
                  </a:txBody>
                  <a:tcPr anchor="ctr">
                    <a:solidFill>
                      <a:schemeClr val="bg2"/>
                    </a:solidFill>
                  </a:tcPr>
                </a:tc>
                <a:tc>
                  <a:txBody>
                    <a:bodyPr/>
                    <a:lstStyle/>
                    <a:p>
                      <a:pPr algn="ctr">
                        <a:defRPr sz="1100">
                          <a:latin typeface="Nexa Book"/>
                        </a:defRPr>
                      </a:pPr>
                      <a:r>
                        <a:rPr b="1">
                          <a:solidFill>
                            <a:srgbClr val="575555"/>
                          </a:solidFill>
                        </a:rPr>
                        <a:t>Sunscreen Derma Crema</a:t>
                      </a:r>
                    </a:p>
                  </a:txBody>
                  <a:tcPr anchor="ctr">
                    <a:solidFill>
                      <a:schemeClr val="bg2"/>
                    </a:solidFill>
                  </a:tcPr>
                </a:tc>
                <a:tc>
                  <a:txBody>
                    <a:bodyPr/>
                    <a:lstStyle/>
                    <a:p>
                      <a:pPr algn="ctr">
                        <a:defRPr sz="1100">
                          <a:latin typeface="Nexa Book"/>
                        </a:defRPr>
                      </a:pPr>
                      <a:r>
                        <a:rPr b="1">
                          <a:solidFill>
                            <a:srgbClr val="575555"/>
                          </a:solidFill>
                        </a:rPr>
                        <a:t>Sunscreen Derma Fluido</a:t>
                      </a:r>
                    </a:p>
                  </a:txBody>
                  <a:tcPr anchor="ctr">
                    <a:solidFill>
                      <a:schemeClr val="bg2"/>
                    </a:solidFill>
                  </a:tcPr>
                </a:tc>
                <a:tc>
                  <a:txBody>
                    <a:bodyPr/>
                    <a:lstStyle/>
                    <a:p>
                      <a:pPr algn="ctr">
                        <a:defRPr sz="1100">
                          <a:latin typeface="Nexa Book"/>
                        </a:defRPr>
                      </a:pPr>
                      <a:r>
                        <a:rPr b="1">
                          <a:solidFill>
                            <a:srgbClr val="575555"/>
                          </a:solidFill>
                        </a:rPr>
                        <a:t>Sunscreen Derma Gel</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608908708"/>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320</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Canal Tradicional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Liquido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1045.02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2099.76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1790.00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Fluido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13214.68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1224.22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Bayer Consumer Care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922.23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6042.80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Liquido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3607.67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4328.50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457367742"/>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321</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Crema (27%)</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-6.8%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2304.94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1121.07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670.75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Inds.Lavin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4721.43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Liquido (23%)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1319.85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Crema (16%)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7.3%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3189.25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12548.96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8066.10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5994.05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8064.15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Gel (6%)</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1392.25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Liquido (4%)</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1196.67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Crema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1075.03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Total Care De Mexico</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641.30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00142558"/>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322</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Locion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1349.98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Sun &amp; Skin Care Research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1532.89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8244.66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Fluido (3%)</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12257.14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14196.87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Pierre Fabre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20202.65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11313.55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15158.27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2"/>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2469.05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11375.34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14.3%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11667.33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-0.5%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71519.00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Galderma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5539.25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6"/>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Liquido (2%)</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18313">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4.1%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6312.49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1173492560"/>
                  </a:ext>
                </a:extLst>
              </a:tr>
              <a:tr h="218313">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7565.55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135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18313">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3641.99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18313">
                <a:tc>
                  <a:txBody>
                    <a:bodyPr/>
                    <a:lstStyle/>
                    <a:p>
                      <a:pPr algn="ctr">
                        <a:defRPr sz="800">
                          <a:latin typeface="Nexa Bold"/>
                        </a:defRPr>
                      </a:pPr>
                      <a:r>
                        <a:rPr sz="800">
                          <a:latin typeface="Nexa Bold"/>
                        </a:rPr>
                        <a:t>Galderma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4600.28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18313">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-2.6%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2833.53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Locion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1532.62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Aceite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8.7%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3055.81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42.7%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0.8%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6025.76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109</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2368686948"/>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323</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Fluido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6200.36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5633.80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Serum (1%)</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5288.91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Cosmetics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J&amp;J</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38.6%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8554.55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272892">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40.4%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591.59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85908743"/>
                  </a:ext>
                </a:extLst>
              </a:tr>
              <a:tr h="272892">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39.0%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-19.6%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2134.93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272892">
                <a:tc>
                  <a:txBody>
                    <a:bodyPr/>
                    <a:lstStyle/>
                    <a:p>
                      <a:pPr algn="ctr">
                        <a:defRPr sz="800">
                          <a:latin typeface="Nexa Bold"/>
                        </a:defRPr>
                      </a:pPr>
                      <a:r>
                        <a:rPr sz="800">
                          <a:latin typeface="Nexa Bold"/>
                        </a:rPr>
                        <a:t>Sun &amp; Skin Care Research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15.9%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2355.53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272892">
                <a:tc>
                  <a:txBody>
                    <a:bodyPr/>
                    <a:lstStyle/>
                    <a:p>
                      <a:pPr algn="ctr">
                        <a:defRPr sz="800">
                          <a:latin typeface="Nexa Bold"/>
                        </a:defRPr>
                      </a:pPr>
                      <a:r>
                        <a:rPr sz="800">
                          <a:latin typeface="Nexa Bold"/>
                        </a:rPr>
                        <a:t>Labs. Expanscience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2816.85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61148.21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Locion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Isdin</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-17.1%</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3020.95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108</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-7.8%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5119.09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102</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Glaxosmithkline</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5851.46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51</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343582195"/>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 name="think-cell data - do not delete" hidden="1">
            <a:extLst>
              <a:ext uri="{FF2B5EF4-FFF2-40B4-BE49-F238E27FC236}">
                <a16:creationId xmlns:a16="http://schemas.microsoft.com/office/drawing/2014/main" id="{CDAB147C-DC5D-A07C-60B6-2A7E354F192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425" imgH="426" progId="TCLayout.ActiveDocument.1">
                  <p:embed/>
                </p:oleObj>
              </mc:Choice>
              <mc:Fallback>
                <p:oleObj name="think-cell Slide" r:id="rId4" imgW="425" imgH="426" progId="TCLayout.ActiveDocument.1">
                  <p:embed/>
                  <p:pic>
                    <p:nvPicPr>
                      <p:cNvPr id="24" name="think-cell data - do not delete" hidden="1">
                        <a:extLst>
                          <a:ext uri="{FF2B5EF4-FFF2-40B4-BE49-F238E27FC236}">
                            <a16:creationId xmlns:a16="http://schemas.microsoft.com/office/drawing/2014/main" id="{CDAB147C-DC5D-A07C-60B6-2A7E354F192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aphicFrame>
        <p:nvGraphicFramePr>
          <p:cNvPr id="28" name="Table 11">
            <a:extLst>
              <a:ext uri="{FF2B5EF4-FFF2-40B4-BE49-F238E27FC236}">
                <a16:creationId xmlns:a16="http://schemas.microsoft.com/office/drawing/2014/main" id="{975E233C-CB8C-F5EE-FC6B-F81579DAE11F}"/>
              </a:ext>
            </a:extLst>
          </p:cNvPr>
          <p:cNvGraphicFramePr>
            <a:graphicFrameLocks noGrp="1"/>
          </p:cNvGraphicFramePr>
          <p:nvPr>
            <p:extLst>
              <p:ext uri="{D42A27DB-BD31-4B8C-83A1-F6EECF244321}">
                <p14:modId xmlns:p14="http://schemas.microsoft.com/office/powerpoint/2010/main" val="2498722409"/>
              </p:ext>
            </p:extLst>
          </p:nvPr>
        </p:nvGraphicFramePr>
        <p:xfrm>
          <a:off x="6597255" y="4768322"/>
          <a:ext cx="2053995" cy="172800"/>
        </p:xfrm>
        <a:graphic>
          <a:graphicData uri="http://schemas.openxmlformats.org/drawingml/2006/table">
            <a:tbl>
              <a:tblPr firstRow="1" bandRow="1">
                <a:tableStyleId>{5C22544A-7EE6-4342-B048-85BDC9FD1C3A}</a:tableStyleId>
              </a:tblPr>
              <a:tblGrid>
                <a:gridCol w="684665">
                  <a:extLst>
                    <a:ext uri="{9D8B030D-6E8A-4147-A177-3AD203B41FA5}">
                      <a16:colId xmlns:a16="http://schemas.microsoft.com/office/drawing/2014/main" val="441706476"/>
                    </a:ext>
                  </a:extLst>
                </a:gridCol>
                <a:gridCol w="684665">
                  <a:extLst>
                    <a:ext uri="{9D8B030D-6E8A-4147-A177-3AD203B41FA5}">
                      <a16:colId xmlns:a16="http://schemas.microsoft.com/office/drawing/2014/main" val="1424301916"/>
                    </a:ext>
                  </a:extLst>
                </a:gridCol>
                <a:gridCol w="684665">
                  <a:extLst>
                    <a:ext uri="{9D8B030D-6E8A-4147-A177-3AD203B41FA5}">
                      <a16:colId xmlns:a16="http://schemas.microsoft.com/office/drawing/2014/main" val="1291184828"/>
                    </a:ext>
                  </a:extLst>
                </a:gridCol>
              </a:tblGrid>
              <a:tr h="172800">
                <a:tc>
                  <a:txBody>
                    <a:bodyPr/>
                    <a:lstStyle/>
                    <a:p>
                      <a:pPr algn="ctr">
                        <a:lnSpc>
                          <a:spcPct val="80000"/>
                        </a:lnSpc>
                      </a:pPr>
                      <a:r>
                        <a:rPr lang="en-US" sz="700" b="0" i="0">
                          <a:solidFill>
                            <a:schemeClr val="accent5"/>
                          </a:solidFill>
                          <a:latin typeface="Nexa Bold" panose="00000800000000000000" pitchFamily="2" charset="0"/>
                          <a:ea typeface="Open Sans" panose="020B0606030504020204" pitchFamily="34" charset="0"/>
                          <a:cs typeface="Open Sans" panose="020B0606030504020204" pitchFamily="34" charset="0"/>
                        </a:rPr>
                        <a:t>&lt;-0.2%</a:t>
                      </a:r>
                    </a:p>
                  </a:txBody>
                  <a:tcPr marL="0" marR="0" marT="0" marB="0" anchor="ctr">
                    <a:solidFill>
                      <a:schemeClr val="bg1">
                        <a:lumMod val="95000"/>
                      </a:schemeClr>
                    </a:solidFill>
                  </a:tcPr>
                </a:tc>
                <a:tc>
                  <a:txBody>
                    <a:bodyPr/>
                    <a:lstStyle/>
                    <a:p>
                      <a:pPr algn="ctr">
                        <a:lnSpc>
                          <a:spcPct val="80000"/>
                        </a:lnSpc>
                      </a:pPr>
                      <a:r>
                        <a:rPr lang="en-US" sz="700" b="0" i="0">
                          <a:solidFill>
                            <a:schemeClr val="tx2"/>
                          </a:solidFill>
                          <a:latin typeface="Nexa Bold" panose="00000800000000000000" pitchFamily="2" charset="0"/>
                          <a:ea typeface="Open Sans" panose="020B0606030504020204" pitchFamily="34" charset="0"/>
                          <a:cs typeface="Open Sans" panose="020B0606030504020204" pitchFamily="34" charset="0"/>
                        </a:rPr>
                        <a:t>-0.2% &lt; x &lt; 0.2%</a:t>
                      </a:r>
                    </a:p>
                  </a:txBody>
                  <a:tcPr marL="0" marR="0" marT="0" marB="0" anchor="ctr">
                    <a:solidFill>
                      <a:schemeClr val="bg1">
                        <a:lumMod val="95000"/>
                      </a:schemeClr>
                    </a:solidFill>
                  </a:tcPr>
                </a:tc>
                <a:tc>
                  <a:txBody>
                    <a:bodyPr/>
                    <a:lstStyle/>
                    <a:p>
                      <a:pPr algn="ctr">
                        <a:lnSpc>
                          <a:spcPct val="80000"/>
                        </a:lnSpc>
                      </a:pPr>
                      <a:r>
                        <a:rPr lang="en-US" sz="700" b="0" i="0">
                          <a:solidFill>
                            <a:schemeClr val="accent3"/>
                          </a:solidFill>
                          <a:latin typeface="Nexa Bold" panose="00000800000000000000" pitchFamily="2" charset="0"/>
                          <a:ea typeface="Open Sans" panose="020B0606030504020204" pitchFamily="34" charset="0"/>
                          <a:cs typeface="Open Sans" panose="020B0606030504020204" pitchFamily="34" charset="0"/>
                        </a:rPr>
                        <a:t>&gt;0.2%</a:t>
                      </a:r>
                    </a:p>
                  </a:txBody>
                  <a:tcPr marL="0" marR="0" marT="0" marB="0" anchor="ctr">
                    <a:solidFill>
                      <a:schemeClr val="bg1">
                        <a:lumMod val="95000"/>
                      </a:schemeClr>
                    </a:solidFill>
                  </a:tcPr>
                </a:tc>
                <a:extLst>
                  <a:ext uri="{0D108BD9-81ED-4DB2-BD59-A6C34878D82A}">
                    <a16:rowId xmlns:a16="http://schemas.microsoft.com/office/drawing/2014/main" val="2734807937"/>
                  </a:ext>
                </a:extLst>
              </a:tr>
            </a:tbl>
          </a:graphicData>
        </a:graphic>
      </p:graphicFrame>
      <p:sp>
        <p:nvSpPr>
          <p:cNvPr id="12" name="Date Placeholder 11">
            <a:extLst>
              <a:ext uri="{FF2B5EF4-FFF2-40B4-BE49-F238E27FC236}">
                <a16:creationId xmlns:a16="http://schemas.microsoft.com/office/drawing/2014/main" id="{89C572E3-9DEA-4FCA-136A-320F8B94DFAA}"/>
              </a:ext>
            </a:extLst>
          </p:cNvPr>
          <p:cNvSpPr>
            <a:spLocks noGrp="1"/>
          </p:cNvSpPr>
          <p:nvPr>
            <p:ph type="dt" sz="half" idx="14"/>
          </p:nvPr>
        </p:nvSpPr>
        <p:spPr>
          <a:xfrm>
            <a:off x="8082390" y="4972050"/>
            <a:ext cx="557609" cy="171450"/>
          </a:xfrm>
        </p:spPr>
        <p:txBody>
          <a:bodyPr/>
          <a:lstStyle/>
          <a:p>
            <a:pPr lvl="0"/>
            <a:fld id="{51E73EB0-8C40-491C-986D-CB91BE18F27D}" type="datetime1">
              <a:rPr lang="en-US" noProof="0" smtClean="0"/>
              <a:pPr lvl="0"/>
              <a:t>7/2/2025</a:t>
            </a:fld>
            <a:endParaRPr lang="en-US" noProof="0"/>
          </a:p>
        </p:txBody>
      </p:sp>
      <p:sp>
        <p:nvSpPr>
          <p:cNvPr id="31" name="Footer Placeholder 30">
            <a:extLst>
              <a:ext uri="{FF2B5EF4-FFF2-40B4-BE49-F238E27FC236}">
                <a16:creationId xmlns:a16="http://schemas.microsoft.com/office/drawing/2014/main" id="{47D37EB4-EC2B-CE8B-F2F2-C5A32A30404A}"/>
              </a:ext>
            </a:extLst>
          </p:cNvPr>
          <p:cNvSpPr>
            <a:spLocks noGrp="1"/>
          </p:cNvSpPr>
          <p:nvPr>
            <p:ph type="ftr" sz="quarter" idx="15"/>
          </p:nvPr>
        </p:nvSpPr>
        <p:spPr>
          <a:xfrm>
            <a:off x="546969" y="4970700"/>
            <a:ext cx="6451742" cy="174151"/>
          </a:xfrm>
        </p:spPr>
        <p:txBody>
          <a:bodyPr/>
          <a:lstStyle/>
          <a:p>
            <a:pPr lvl="0"/>
            <a:endParaRPr lang="en-US" noProof="0"/>
          </a:p>
        </p:txBody>
      </p:sp>
      <p:sp>
        <p:nvSpPr>
          <p:cNvPr id="23" name="Slide Number Placeholder 22">
            <a:extLst>
              <a:ext uri="{FF2B5EF4-FFF2-40B4-BE49-F238E27FC236}">
                <a16:creationId xmlns:a16="http://schemas.microsoft.com/office/drawing/2014/main" id="{D5B9290C-75CD-DBD4-5E25-62341BDEB232}"/>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324</a:t>
            </a:fld>
            <a:endParaRPr lang="en-US" noProof="0"/>
          </a:p>
        </p:txBody>
      </p:sp>
      <p:sp>
        <p:nvSpPr>
          <p:cNvPr id="8" name="Text Placeholder 7">
            <a:extLst>
              <a:ext uri="{FF2B5EF4-FFF2-40B4-BE49-F238E27FC236}">
                <a16:creationId xmlns:a16="http://schemas.microsoft.com/office/drawing/2014/main" id="{C225FE5B-BEFF-4A85-E5CB-971B4E7E7DEC}"/>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14" name="Text Placeholder 13">
            <a:extLst>
              <a:ext uri="{FF2B5EF4-FFF2-40B4-BE49-F238E27FC236}">
                <a16:creationId xmlns:a16="http://schemas.microsoft.com/office/drawing/2014/main" id="{078CFF28-1497-A19F-BD4E-771947A3A197}"/>
              </a:ext>
            </a:extLst>
          </p:cNvPr>
          <p:cNvSpPr>
            <a:spLocks noGrp="1"/>
          </p:cNvSpPr>
          <p:nvPr>
            <p:ph type="body" sz="quarter" idx="18"/>
          </p:nvPr>
        </p:nvSpPr>
        <p:spPr>
          <a:xfrm>
            <a:off x="503238" y="774000"/>
            <a:ext cx="8136762" cy="360000"/>
          </a:xfrm>
        </p:spPr>
        <p:txBody>
          <a:bodyPr/>
          <a:lstStyle/>
          <a:p>
            <a:pPr>
              <a:defRPr sz="1200">
                <a:latin typeface="Nexa (Headings)"/>
              </a:defRPr>
            </a:pPr>
            <a:r>
              <a:t>Share and Growth By Top Companies | By Segment | Sun Care | Autos Scanning | P12M</a:t>
            </a:r>
          </a:p>
        </p:txBody>
      </p:sp>
      <p:sp>
        <p:nvSpPr>
          <p:cNvPr id="2" name="Title 1">
            <a:extLst>
              <a:ext uri="{FF2B5EF4-FFF2-40B4-BE49-F238E27FC236}">
                <a16:creationId xmlns:a16="http://schemas.microsoft.com/office/drawing/2014/main" id="{0A883C56-5E1F-E0CD-5E27-1BA77FBA39C8}"/>
              </a:ext>
            </a:extLst>
          </p:cNvPr>
          <p:cNvSpPr>
            <a:spLocks noGrp="1"/>
          </p:cNvSpPr>
          <p:nvPr>
            <p:ph type="title"/>
          </p:nvPr>
        </p:nvSpPr>
        <p:spPr>
          <a:xfrm>
            <a:off x="504000" y="-1"/>
            <a:ext cx="8136000" cy="771525"/>
          </a:xfrm>
          <a:noFill/>
          <a:ln>
            <a:noFill/>
          </a:ln>
        </p:spPr>
        <p:txBody>
          <a:bodyPr vert="horz"/>
          <a:lstStyle/>
          <a:p>
            <a:r>
              <a:rPr lang="en-US" dirty="0">
                <a:highlight>
                  <a:srgbClr val="FFFF00"/>
                </a:highlight>
              </a:rPr>
              <a:t>Sector/Segment Leadership Table </a:t>
            </a:r>
            <a:r>
              <a:rPr lang="en-US" dirty="0">
                <a:solidFill>
                  <a:schemeClr val="bg2">
                    <a:lumMod val="90000"/>
                  </a:schemeClr>
                </a:solidFill>
                <a:highlight>
                  <a:srgbClr val="FFFF00"/>
                </a:highlight>
              </a:rPr>
              <a:t>(Replace with SO WHAT)</a:t>
            </a:r>
          </a:p>
        </p:txBody>
      </p:sp>
      <p:graphicFrame>
        <p:nvGraphicFramePr>
          <p:cNvPr id="7" name="T1">
            <a:extLst>
              <a:ext uri="{FF2B5EF4-FFF2-40B4-BE49-F238E27FC236}">
                <a16:creationId xmlns:a16="http://schemas.microsoft.com/office/drawing/2014/main" id="{7851063D-ABD8-2EE7-B10A-9845BD2B2BAF}"/>
              </a:ext>
            </a:extLst>
          </p:cNvPr>
          <p:cNvGraphicFramePr>
            <a:graphicFrameLocks noGrp="1"/>
          </p:cNvGraphicFramePr>
          <p:nvPr>
            <p:extLst>
              <p:ext uri="{D42A27DB-BD31-4B8C-83A1-F6EECF244321}">
                <p14:modId xmlns:p14="http://schemas.microsoft.com/office/powerpoint/2010/main" val="678005186"/>
              </p:ext>
            </p:extLst>
          </p:nvPr>
        </p:nvGraphicFramePr>
        <p:xfrm>
          <a:off x="534130" y="1139236"/>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Derma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fontAlgn="ctr"/>
                      <a:r>
                        <a:rPr lang="en-US" sz="800" b="1" i="0" kern="1200">
                          <a:solidFill>
                            <a:schemeClr val="tx2"/>
                          </a:solidFill>
                          <a:latin typeface="Nexa Bold" panose="00000800000000000000" pitchFamily="2" charset="0"/>
                          <a:ea typeface="+mn-ea"/>
                          <a:cs typeface="+mn-cs"/>
                        </a:rPr>
                        <a:t>IYA Price/</a:t>
                      </a:r>
                    </a:p>
                    <a:p>
                      <a:pPr algn="ctr" fontAlgn="ctr"/>
                      <a:r>
                        <a:rPr lang="en-US" sz="800" b="1" i="0" kern="1200">
                          <a:solidFill>
                            <a:schemeClr val="tx2"/>
                          </a:solidFill>
                          <a:latin typeface="Nexa Bold" panose="00000800000000000000" pitchFamily="2" charset="0"/>
                          <a:ea typeface="+mn-ea"/>
                          <a:cs typeface="+mn-cs"/>
                        </a:rPr>
                        <a:t>Kg</a:t>
                      </a:r>
                    </a:p>
                  </a:txBody>
                  <a:tcPr marL="4763" marR="4763" marT="4763" marB="0" anchor="ctr">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89.3%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-10.7%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2725.95</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L'Oreal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2877.03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Genove Lab.</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3" name="T1">
            <a:extLst>
              <a:ext uri="{FF2B5EF4-FFF2-40B4-BE49-F238E27FC236}">
                <a16:creationId xmlns:a16="http://schemas.microsoft.com/office/drawing/2014/main" id="{7F2D65BA-8076-B989-BE6A-EA0CC5A4691D}"/>
              </a:ext>
            </a:extLst>
          </p:cNvPr>
          <p:cNvGraphicFramePr>
            <a:graphicFrameLocks noGrp="1"/>
          </p:cNvGraphicFramePr>
          <p:nvPr>
            <p:extLst>
              <p:ext uri="{D42A27DB-BD31-4B8C-83A1-F6EECF244321}">
                <p14:modId xmlns:p14="http://schemas.microsoft.com/office/powerpoint/2010/main" val="734272846"/>
              </p:ext>
            </p:extLst>
          </p:nvPr>
        </p:nvGraphicFramePr>
        <p:xfrm>
          <a:off x="3273000" y="1139236"/>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Derma Gel-Crema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545784">
                <a:tc>
                  <a:txBody>
                    <a:bodyPr/>
                    <a:lstStyle/>
                    <a:p>
                      <a:pPr algn="ctr">
                        <a:defRPr sz="800">
                          <a:latin typeface="Nexa Bold"/>
                        </a:defRPr>
                      </a:pPr>
                      <a:r>
                        <a:rPr sz="800">
                          <a:latin typeface="Nexa Bold"/>
                        </a:rPr>
                        <a:t>Beiersdorf</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90.2%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5394.32</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176</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545784">
                <a:tc>
                  <a:txBody>
                    <a:bodyPr/>
                    <a:lstStyle/>
                    <a:p>
                      <a:pPr algn="ctr">
                        <a:defRPr sz="800">
                          <a:latin typeface="Nexa Bold"/>
                        </a:defRPr>
                      </a:pPr>
                      <a:r>
                        <a:rPr sz="800">
                          <a:latin typeface="Nexa Bold"/>
                        </a:rPr>
                        <a:t>Bioderma</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9.8%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4" name="T1">
            <a:extLst>
              <a:ext uri="{FF2B5EF4-FFF2-40B4-BE49-F238E27FC236}">
                <a16:creationId xmlns:a16="http://schemas.microsoft.com/office/drawing/2014/main" id="{2F7D0B5E-F8B4-84DA-D2B6-C74575DB33C6}"/>
              </a:ext>
            </a:extLst>
          </p:cNvPr>
          <p:cNvGraphicFramePr>
            <a:graphicFrameLocks noGrp="1"/>
          </p:cNvGraphicFramePr>
          <p:nvPr>
            <p:extLst>
              <p:ext uri="{D42A27DB-BD31-4B8C-83A1-F6EECF244321}">
                <p14:modId xmlns:p14="http://schemas.microsoft.com/office/powerpoint/2010/main" val="1177509027"/>
              </p:ext>
            </p:extLst>
          </p:nvPr>
        </p:nvGraphicFramePr>
        <p:xfrm>
          <a:off x="6014872" y="1134898"/>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Spray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dirty="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dirty="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363856">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44.8%</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C00000"/>
                          </a:solidFill>
                          <a:latin typeface="Nexa Book"/>
                        </a:defRPr>
                      </a:pPr>
                      <a:r>
                        <a:rPr sz="700">
                          <a:latin typeface="Nexa Book"/>
                        </a:rPr>
                        <a:t>-41.6%</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630.99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80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676734682"/>
                  </a:ext>
                </a:extLst>
              </a:tr>
              <a:tr h="363856">
                <a:tc>
                  <a:txBody>
                    <a:bodyPr/>
                    <a:lstStyle/>
                    <a:p>
                      <a:pPr algn="ctr">
                        <a:defRPr sz="800">
                          <a:latin typeface="Nexa Bold"/>
                        </a:defRPr>
                      </a:pPr>
                      <a:r>
                        <a:rPr sz="800">
                          <a:latin typeface="Nexa Bold"/>
                        </a:rPr>
                        <a:t>Australian Gold</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33.9%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20.3%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2307.63</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819674815"/>
                  </a:ext>
                </a:extLst>
              </a:tr>
              <a:tr h="363856">
                <a:tc>
                  <a:txBody>
                    <a:bodyPr/>
                    <a:lstStyle/>
                    <a:p>
                      <a:pPr algn="ctr">
                        <a:defRPr sz="800">
                          <a:latin typeface="Nexa Bold"/>
                        </a:defRPr>
                      </a:pPr>
                      <a:r>
                        <a:rPr sz="800">
                          <a:latin typeface="Nexa Bold"/>
                        </a:rPr>
                        <a:t>Sun &amp; Skin Care Research</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18.0%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2400.24</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bg2"/>
                      </a:solidFill>
                      <a:prstDash val="sysDot"/>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9" name="T1">
            <a:extLst>
              <a:ext uri="{FF2B5EF4-FFF2-40B4-BE49-F238E27FC236}">
                <a16:creationId xmlns:a16="http://schemas.microsoft.com/office/drawing/2014/main" id="{F336CB8D-599E-3A55-1EC2-8F1512FF8DB2}"/>
              </a:ext>
            </a:extLst>
          </p:cNvPr>
          <p:cNvGraphicFramePr>
            <a:graphicFrameLocks noGrp="1"/>
          </p:cNvGraphicFramePr>
          <p:nvPr>
            <p:extLst>
              <p:ext uri="{D42A27DB-BD31-4B8C-83A1-F6EECF244321}">
                <p14:modId xmlns:p14="http://schemas.microsoft.com/office/powerpoint/2010/main" val="2947407379"/>
              </p:ext>
            </p:extLst>
          </p:nvPr>
        </p:nvGraphicFramePr>
        <p:xfrm>
          <a:off x="537528" y="2944891"/>
          <a:ext cx="2639730" cy="1305959"/>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14391">
                <a:tc>
                  <a:txBody>
                    <a:bodyPr/>
                    <a:lstStyle/>
                    <a:p>
                      <a:pPr algn="ctr">
                        <a:defRPr sz="800" b="1">
                          <a:solidFill>
                            <a:srgbClr val="575555"/>
                          </a:solidFill>
                          <a:latin typeface="Nexa Bold"/>
                        </a:defRPr>
                      </a:pPr>
                      <a:r>
                        <a:rPr sz="800">
                          <a:latin typeface="Nexa Bold"/>
                        </a:rPr>
                        <a:t>Sunscreen Cosmetics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2888.57</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115</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0" name="T1">
            <a:extLst>
              <a:ext uri="{FF2B5EF4-FFF2-40B4-BE49-F238E27FC236}">
                <a16:creationId xmlns:a16="http://schemas.microsoft.com/office/drawing/2014/main" id="{EB1F5D8D-E2FD-A273-B319-354F0BDE3543}"/>
              </a:ext>
            </a:extLst>
          </p:cNvPr>
          <p:cNvGraphicFramePr>
            <a:graphicFrameLocks noGrp="1"/>
          </p:cNvGraphicFramePr>
          <p:nvPr>
            <p:extLst>
              <p:ext uri="{D42A27DB-BD31-4B8C-83A1-F6EECF244321}">
                <p14:modId xmlns:p14="http://schemas.microsoft.com/office/powerpoint/2010/main" val="530207771"/>
              </p:ext>
            </p:extLst>
          </p:nvPr>
        </p:nvGraphicFramePr>
        <p:xfrm>
          <a:off x="3273000" y="2944891"/>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Roll-On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dirty="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Edgewell</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E2841"/>
                          </a:solidFill>
                          <a:latin typeface="Nexa Book"/>
                        </a:defRPr>
                      </a:pPr>
                      <a:r>
                        <a:rPr sz="700">
                          <a:latin typeface="Nexa Book"/>
                        </a:rPr>
                        <a:t>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2885.89</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114</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graphicFrame>
        <p:nvGraphicFramePr>
          <p:cNvPr id="13" name="T1">
            <a:extLst>
              <a:ext uri="{FF2B5EF4-FFF2-40B4-BE49-F238E27FC236}">
                <a16:creationId xmlns:a16="http://schemas.microsoft.com/office/drawing/2014/main" id="{61E33211-B397-9E7F-EAA3-77BD332CCB1D}"/>
              </a:ext>
            </a:extLst>
          </p:cNvPr>
          <p:cNvGraphicFramePr>
            <a:graphicFrameLocks noGrp="1"/>
          </p:cNvGraphicFramePr>
          <p:nvPr>
            <p:extLst>
              <p:ext uri="{D42A27DB-BD31-4B8C-83A1-F6EECF244321}">
                <p14:modId xmlns:p14="http://schemas.microsoft.com/office/powerpoint/2010/main" val="4021439906"/>
              </p:ext>
            </p:extLst>
          </p:nvPr>
        </p:nvGraphicFramePr>
        <p:xfrm>
          <a:off x="6018270" y="2940553"/>
          <a:ext cx="2639730" cy="1390215"/>
        </p:xfrm>
        <a:graphic>
          <a:graphicData uri="http://schemas.openxmlformats.org/drawingml/2006/table">
            <a:tbl>
              <a:tblPr firstRow="1" bandRow="1">
                <a:tableStyleId>{5C22544A-7EE6-4342-B048-85BDC9FD1C3A}</a:tableStyleId>
              </a:tblPr>
              <a:tblGrid>
                <a:gridCol w="714146">
                  <a:extLst>
                    <a:ext uri="{9D8B030D-6E8A-4147-A177-3AD203B41FA5}">
                      <a16:colId xmlns:a16="http://schemas.microsoft.com/office/drawing/2014/main" val="2374043349"/>
                    </a:ext>
                  </a:extLst>
                </a:gridCol>
                <a:gridCol w="481396">
                  <a:extLst>
                    <a:ext uri="{9D8B030D-6E8A-4147-A177-3AD203B41FA5}">
                      <a16:colId xmlns:a16="http://schemas.microsoft.com/office/drawing/2014/main" val="252781202"/>
                    </a:ext>
                  </a:extLst>
                </a:gridCol>
                <a:gridCol w="481396">
                  <a:extLst>
                    <a:ext uri="{9D8B030D-6E8A-4147-A177-3AD203B41FA5}">
                      <a16:colId xmlns:a16="http://schemas.microsoft.com/office/drawing/2014/main" val="4162334268"/>
                    </a:ext>
                  </a:extLst>
                </a:gridCol>
                <a:gridCol w="481396">
                  <a:extLst>
                    <a:ext uri="{9D8B030D-6E8A-4147-A177-3AD203B41FA5}">
                      <a16:colId xmlns:a16="http://schemas.microsoft.com/office/drawing/2014/main" val="3273743300"/>
                    </a:ext>
                  </a:extLst>
                </a:gridCol>
                <a:gridCol w="481396">
                  <a:extLst>
                    <a:ext uri="{9D8B030D-6E8A-4147-A177-3AD203B41FA5}">
                      <a16:colId xmlns:a16="http://schemas.microsoft.com/office/drawing/2014/main" val="1273245566"/>
                    </a:ext>
                  </a:extLst>
                </a:gridCol>
              </a:tblGrid>
              <a:tr h="298647">
                <a:tc>
                  <a:txBody>
                    <a:bodyPr/>
                    <a:lstStyle/>
                    <a:p>
                      <a:pPr algn="ctr">
                        <a:defRPr sz="800" b="1">
                          <a:solidFill>
                            <a:srgbClr val="575555"/>
                          </a:solidFill>
                          <a:latin typeface="Nexa Bold"/>
                        </a:defRPr>
                      </a:pPr>
                      <a:r>
                        <a:rPr sz="800">
                          <a:latin typeface="Nexa Bold"/>
                        </a:rPr>
                        <a:t>Sunscreen Sport Stick (0%)</a:t>
                      </a:r>
                    </a:p>
                  </a:txBody>
                  <a:tcPr marL="68580" marR="68580" marT="68580" marB="34290">
                    <a:lnL w="9525" cap="flat" cmpd="sng" algn="ctr">
                      <a:noFill/>
                      <a:prstDash val="sysDot"/>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Value Share </a:t>
                      </a:r>
                      <a:r>
                        <a:rPr lang="en-US" sz="800" b="0" i="0">
                          <a:solidFill>
                            <a:schemeClr val="tx2"/>
                          </a:solidFill>
                          <a:latin typeface="Nexa Bold" panose="00000800000000000000" pitchFamily="2" charset="0"/>
                        </a:rPr>
                        <a:t>(</a:t>
                      </a:r>
                      <a:r>
                        <a:rPr lang="en-US" sz="800" b="0" i="0" kern="1200">
                          <a:solidFill>
                            <a:schemeClr val="tx2"/>
                          </a:solidFill>
                          <a:latin typeface="Nexa Bold" panose="00000800000000000000" pitchFamily="2" charset="0"/>
                          <a:ea typeface="+mn-ea"/>
                          <a:cs typeface="+mn-cs"/>
                        </a:rPr>
                        <a:t>%</a:t>
                      </a: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a:solidFill>
                            <a:schemeClr val="tx2"/>
                          </a:solidFill>
                          <a:latin typeface="Nexa Bold" panose="00000800000000000000" pitchFamily="2" charset="0"/>
                        </a:rPr>
                        <a:t>DYA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0" i="0">
                          <a:solidFill>
                            <a:schemeClr val="tx2"/>
                          </a:solidFill>
                          <a:latin typeface="Nexa Bold" panose="00000800000000000000" pitchFamily="2" charset="0"/>
                        </a:rPr>
                        <a:t>(%)</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algn="ctr">
                        <a:defRPr sz="800" b="1">
                          <a:solidFill>
                            <a:srgbClr val="575555"/>
                          </a:solidFill>
                          <a:latin typeface="Nexa Bold"/>
                        </a:defRPr>
                      </a:pPr>
                      <a:r>
                        <a:rPr sz="800">
                          <a:latin typeface="Nexa Bold"/>
                        </a:rPr>
                        <a:t>Avg Price /Kg ($)</a:t>
                      </a:r>
                    </a:p>
                  </a:txBody>
                  <a:tcPr marL="68580" marR="68580" marT="68580" marB="34290">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i="0" kern="1200">
                          <a:solidFill>
                            <a:schemeClr val="tx2"/>
                          </a:solidFill>
                          <a:latin typeface="Nexa Bold" panose="00000800000000000000" pitchFamily="2" charset="0"/>
                          <a:ea typeface="+mn-ea"/>
                          <a:cs typeface="+mn-cs"/>
                        </a:rPr>
                        <a:t>IYA Price/Kg</a:t>
                      </a:r>
                    </a:p>
                  </a:txBody>
                  <a:tcPr marL="68580" marR="68580" marT="68580" marB="34290">
                    <a:lnL w="190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ysDot"/>
                      <a:round/>
                      <a:headEnd type="none" w="med" len="med"/>
                      <a:tailEnd type="none" w="med" len="med"/>
                    </a:lnT>
                    <a:lnB w="12700" cap="flat" cmpd="sng" algn="ctr">
                      <a:solidFill>
                        <a:schemeClr val="accent1"/>
                      </a:solidFill>
                      <a:prstDash val="solid"/>
                      <a:round/>
                      <a:headEnd type="none" w="med" len="med"/>
                      <a:tailEnd type="none" w="med" len="med"/>
                    </a:lnB>
                    <a:solidFill>
                      <a:srgbClr val="F2F2F2"/>
                    </a:solidFill>
                  </a:tcPr>
                </a:tc>
                <a:extLst>
                  <a:ext uri="{0D108BD9-81ED-4DB2-BD59-A6C34878D82A}">
                    <a16:rowId xmlns:a16="http://schemas.microsoft.com/office/drawing/2014/main" val="1841121220"/>
                  </a:ext>
                </a:extLst>
              </a:tr>
              <a:tr h="1091568">
                <a:tc>
                  <a:txBody>
                    <a:bodyPr/>
                    <a:lstStyle/>
                    <a:p>
                      <a:pPr algn="ctr">
                        <a:defRPr sz="800">
                          <a:latin typeface="Nexa Bold"/>
                        </a:defRPr>
                      </a:pPr>
                      <a:r>
                        <a:rPr sz="800">
                          <a:latin typeface="Nexa Bold"/>
                        </a:rPr>
                        <a:t>Ifc</a:t>
                      </a:r>
                    </a:p>
                  </a:txBody>
                  <a:tcPr marL="7144" marR="7144" marT="7144" marB="0" anchor="ctr">
                    <a:lnL w="9525" cap="flat" cmpd="sng" algn="ctr">
                      <a:no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solidFill>
                            <a:srgbClr val="00A097"/>
                          </a:solidFill>
                          <a:latin typeface="Nexa Book"/>
                        </a:defRPr>
                      </a:pPr>
                      <a:r>
                        <a:rPr sz="700">
                          <a:latin typeface="Nexa Book"/>
                        </a:rPr>
                        <a:t>100.0%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50855.50</a:t>
                      </a:r>
                    </a:p>
                  </a:txBody>
                  <a:tcPr marL="4763" marR="4763" marT="4763"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tc>
                  <a:txBody>
                    <a:bodyPr/>
                    <a:lstStyle/>
                    <a:p>
                      <a:pPr algn="ctr">
                        <a:defRPr sz="700">
                          <a:latin typeface="Nexa Book"/>
                        </a:defRPr>
                      </a:pPr>
                      <a:r>
                        <a:rPr sz="700">
                          <a:latin typeface="Nexa Book"/>
                        </a:rPr>
                        <a:t>0</a:t>
                      </a:r>
                    </a:p>
                  </a:txBody>
                  <a:tcPr marL="4763" marR="4763" marT="4763" marB="0" anchor="ctr">
                    <a:lnL w="12700" cap="flat" cmpd="sng" algn="ctr">
                      <a:solidFill>
                        <a:schemeClr val="bg2"/>
                      </a:solidFill>
                      <a:prstDash val="sysDot"/>
                      <a:round/>
                      <a:headEnd type="none" w="med" len="med"/>
                      <a:tailEnd type="none" w="med" len="med"/>
                    </a:lnL>
                    <a:lnR w="12700" cap="flat" cmpd="sng" algn="ctr">
                      <a:no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bg2"/>
                      </a:solidFill>
                      <a:prstDash val="sysDot"/>
                      <a:round/>
                      <a:headEnd type="none" w="med" len="med"/>
                      <a:tailEnd type="none" w="med" len="med"/>
                    </a:lnB>
                    <a:noFill/>
                  </a:tcPr>
                </a:tc>
                <a:extLst>
                  <a:ext uri="{0D108BD9-81ED-4DB2-BD59-A6C34878D82A}">
                    <a16:rowId xmlns:a16="http://schemas.microsoft.com/office/drawing/2014/main" val="3107009242"/>
                  </a:ext>
                </a:extLst>
              </a:tr>
            </a:tbl>
          </a:graphicData>
        </a:graphic>
      </p:graphicFrame>
    </p:spTree>
    <p:extLst>
      <p:ext uri="{BB962C8B-B14F-4D97-AF65-F5344CB8AC3E}">
        <p14:creationId xmlns:p14="http://schemas.microsoft.com/office/powerpoint/2010/main" val="1865329733"/>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431767234"/>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885665645"/>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438486867"/>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186681309"/>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329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Edgewell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sz="700">
                          <a:solidFill>
                            <a:srgbClr val="FFFFFF"/>
                          </a:solidFill>
                        </a:rPr>
                        <a:t>Company WoB%</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r>
                        <a:rPr sz="700">
                          <a:solidFill>
                            <a:srgbClr val="FFFFFF"/>
                          </a:solidFill>
                        </a:rPr>
                        <a:t>Company GM%</a:t>
                      </a: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1478241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33</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Canal Tradicional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56783029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35197662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22459312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29988354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Liquido</a:t>
                      </a:r>
                    </a:p>
                  </a:txBody>
                  <a:tcPr anchor="ctr">
                    <a:solidFill>
                      <a:schemeClr val="bg2"/>
                    </a:solidFill>
                  </a:tcPr>
                </a:tc>
                <a:tc>
                  <a:txBody>
                    <a:bodyPr/>
                    <a:lstStyle/>
                    <a:p>
                      <a:pPr algn="ctr">
                        <a:defRPr sz="1100">
                          <a:latin typeface="Nexa Book"/>
                        </a:defRPr>
                      </a:pPr>
                      <a:r>
                        <a:rPr b="1">
                          <a:solidFill>
                            <a:srgbClr val="575555"/>
                          </a:solidFill>
                        </a:rPr>
                        <a:t>Sunscreen Sport Crema</a:t>
                      </a:r>
                    </a:p>
                  </a:txBody>
                  <a:tcPr anchor="ctr">
                    <a:solidFill>
                      <a:schemeClr val="bg2"/>
                    </a:solidFill>
                  </a:tcPr>
                </a:tc>
                <a:tc>
                  <a:txBody>
                    <a:bodyPr/>
                    <a:lstStyle/>
                    <a:p>
                      <a:pPr algn="ctr">
                        <a:defRPr sz="1100">
                          <a:latin typeface="Nexa Book"/>
                        </a:defRPr>
                      </a:pPr>
                      <a:r>
                        <a:rPr b="1">
                          <a:solidFill>
                            <a:srgbClr val="575555"/>
                          </a:solidFill>
                        </a:rPr>
                        <a:t>Sunscreen Sport Liquido</a:t>
                      </a:r>
                    </a:p>
                  </a:txBody>
                  <a:tcPr anchor="ctr">
                    <a:solidFill>
                      <a:schemeClr val="bg2"/>
                    </a:solidFill>
                  </a:tcPr>
                </a:tc>
                <a:tc>
                  <a:txBody>
                    <a:bodyPr/>
                    <a:lstStyle/>
                    <a:p>
                      <a:pPr algn="ctr">
                        <a:defRPr sz="1100">
                          <a:latin typeface="Nexa Book"/>
                        </a:defRPr>
                      </a:pPr>
                      <a:r>
                        <a:rPr b="1">
                          <a:solidFill>
                            <a:srgbClr val="575555"/>
                          </a:solidFill>
                        </a:rPr>
                        <a:t>Sunscreen Sport Locion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240134172"/>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675699195"/>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86499845"/>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281884975"/>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687455365"/>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814842343"/>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335</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086562869"/>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336</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29396399"/>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337</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256114378"/>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338</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288113753"/>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339</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4102476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34</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03535671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2456971474"/>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64685357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380925771"/>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Crema</a:t>
                      </a:r>
                    </a:p>
                  </a:txBody>
                  <a:tcPr anchor="ctr">
                    <a:solidFill>
                      <a:schemeClr val="bg2"/>
                    </a:solidFill>
                  </a:tcPr>
                </a:tc>
                <a:tc>
                  <a:txBody>
                    <a:bodyPr/>
                    <a:lstStyle/>
                    <a:p>
                      <a:pPr algn="ctr">
                        <a:defRPr sz="1100">
                          <a:latin typeface="Nexa Book"/>
                        </a:defRPr>
                      </a:pPr>
                      <a:r>
                        <a:rPr b="1">
                          <a:solidFill>
                            <a:srgbClr val="575555"/>
                          </a:solidFill>
                        </a:rPr>
                        <a:t>Sunscreen Cosmetics Fluido</a:t>
                      </a:r>
                    </a:p>
                  </a:txBody>
                  <a:tcPr anchor="ctr">
                    <a:solidFill>
                      <a:schemeClr val="bg2"/>
                    </a:solidFill>
                  </a:tcPr>
                </a:tc>
                <a:tc>
                  <a:txBody>
                    <a:bodyPr/>
                    <a:lstStyle/>
                    <a:p>
                      <a:pPr algn="ctr">
                        <a:defRPr sz="1100">
                          <a:latin typeface="Nexa Book"/>
                        </a:defRPr>
                      </a:pPr>
                      <a:r>
                        <a:rPr b="1">
                          <a:solidFill>
                            <a:srgbClr val="575555"/>
                          </a:solidFill>
                        </a:rPr>
                        <a:t>Sunscreen Cosmetics Gel</a:t>
                      </a:r>
                    </a:p>
                  </a:txBody>
                  <a:tcPr anchor="ctr">
                    <a:solidFill>
                      <a:schemeClr val="bg2"/>
                    </a:solidFill>
                  </a:tcPr>
                </a:tc>
                <a:tc>
                  <a:txBody>
                    <a:bodyPr/>
                    <a:lstStyle/>
                    <a:p>
                      <a:pPr algn="ctr">
                        <a:defRPr sz="1100">
                          <a:latin typeface="Nexa Book"/>
                        </a:defRPr>
                      </a:pPr>
                      <a:r>
                        <a:rPr b="1">
                          <a:solidFill>
                            <a:srgbClr val="575555"/>
                          </a:solidFill>
                        </a:rPr>
                        <a:t>Sunscreen Cosmetics Liquido</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685787215"/>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340</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974234534"/>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341</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907922708"/>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342</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82400">
                  <a:extLst>
                    <a:ext uri="{9D8B030D-6E8A-4147-A177-3AD203B41FA5}">
                      <a16:colId xmlns:a16="http://schemas.microsoft.com/office/drawing/2014/main" val="2253286919"/>
                    </a:ext>
                  </a:extLst>
                </a:gridCol>
                <a:gridCol w="782400">
                  <a:extLst>
                    <a:ext uri="{9D8B030D-6E8A-4147-A177-3AD203B41FA5}">
                      <a16:colId xmlns:a16="http://schemas.microsoft.com/office/drawing/2014/main" val="154020430"/>
                    </a:ext>
                  </a:extLst>
                </a:gridCol>
                <a:gridCol w="782400">
                  <a:extLst>
                    <a:ext uri="{9D8B030D-6E8A-4147-A177-3AD203B41FA5}">
                      <a16:colId xmlns:a16="http://schemas.microsoft.com/office/drawing/2014/main" val="3928813835"/>
                    </a:ext>
                  </a:extLst>
                </a:gridCol>
                <a:gridCol w="782400">
                  <a:extLst>
                    <a:ext uri="{9D8B030D-6E8A-4147-A177-3AD203B41FA5}">
                      <a16:colId xmlns:a16="http://schemas.microsoft.com/office/drawing/2014/main" val="4099274801"/>
                    </a:ext>
                  </a:extLst>
                </a:gridCol>
                <a:gridCol w="782400">
                  <a:extLst>
                    <a:ext uri="{9D8B030D-6E8A-4147-A177-3AD203B41FA5}">
                      <a16:colId xmlns:a16="http://schemas.microsoft.com/office/drawing/2014/main" val="3203434082"/>
                    </a:ext>
                  </a:extLst>
                </a:gridCol>
                <a:gridCol w="782400">
                  <a:extLst>
                    <a:ext uri="{9D8B030D-6E8A-4147-A177-3AD203B41FA5}">
                      <a16:colId xmlns:a16="http://schemas.microsoft.com/office/drawing/2014/main" val="1306444463"/>
                    </a:ext>
                  </a:extLst>
                </a:gridCol>
                <a:gridCol w="782400">
                  <a:extLst>
                    <a:ext uri="{9D8B030D-6E8A-4147-A177-3AD203B41FA5}">
                      <a16:colId xmlns:a16="http://schemas.microsoft.com/office/drawing/2014/main" val="2052677327"/>
                    </a:ext>
                  </a:extLst>
                </a:gridCol>
                <a:gridCol w="782400">
                  <a:extLst>
                    <a:ext uri="{9D8B030D-6E8A-4147-A177-3AD203B41FA5}">
                      <a16:colId xmlns:a16="http://schemas.microsoft.com/office/drawing/2014/main" val="1311887603"/>
                    </a:ext>
                  </a:extLst>
                </a:gridCol>
                <a:gridCol w="782400">
                  <a:extLst>
                    <a:ext uri="{9D8B030D-6E8A-4147-A177-3AD203B41FA5}">
                      <a16:colId xmlns:a16="http://schemas.microsoft.com/office/drawing/2014/main" val="2227414998"/>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82405">
                  <a:extLst>
                    <a:ext uri="{9D8B030D-6E8A-4147-A177-3AD203B41FA5}">
                      <a16:colId xmlns:a16="http://schemas.microsoft.com/office/drawing/2014/main" val="2253286919"/>
                    </a:ext>
                  </a:extLst>
                </a:gridCol>
                <a:gridCol w="782405">
                  <a:extLst>
                    <a:ext uri="{9D8B030D-6E8A-4147-A177-3AD203B41FA5}">
                      <a16:colId xmlns:a16="http://schemas.microsoft.com/office/drawing/2014/main" val="154020430"/>
                    </a:ext>
                  </a:extLst>
                </a:gridCol>
                <a:gridCol w="782405">
                  <a:extLst>
                    <a:ext uri="{9D8B030D-6E8A-4147-A177-3AD203B41FA5}">
                      <a16:colId xmlns:a16="http://schemas.microsoft.com/office/drawing/2014/main" val="3928813835"/>
                    </a:ext>
                  </a:extLst>
                </a:gridCol>
                <a:gridCol w="782405">
                  <a:extLst>
                    <a:ext uri="{9D8B030D-6E8A-4147-A177-3AD203B41FA5}">
                      <a16:colId xmlns:a16="http://schemas.microsoft.com/office/drawing/2014/main" val="4099274801"/>
                    </a:ext>
                  </a:extLst>
                </a:gridCol>
                <a:gridCol w="782405">
                  <a:extLst>
                    <a:ext uri="{9D8B030D-6E8A-4147-A177-3AD203B41FA5}">
                      <a16:colId xmlns:a16="http://schemas.microsoft.com/office/drawing/2014/main" val="3203434082"/>
                    </a:ext>
                  </a:extLst>
                </a:gridCol>
                <a:gridCol w="782405">
                  <a:extLst>
                    <a:ext uri="{9D8B030D-6E8A-4147-A177-3AD203B41FA5}">
                      <a16:colId xmlns:a16="http://schemas.microsoft.com/office/drawing/2014/main" val="1306444463"/>
                    </a:ext>
                  </a:extLst>
                </a:gridCol>
                <a:gridCol w="782405">
                  <a:extLst>
                    <a:ext uri="{9D8B030D-6E8A-4147-A177-3AD203B41FA5}">
                      <a16:colId xmlns:a16="http://schemas.microsoft.com/office/drawing/2014/main" val="2052677327"/>
                    </a:ext>
                  </a:extLst>
                </a:gridCol>
                <a:gridCol w="782405">
                  <a:extLst>
                    <a:ext uri="{9D8B030D-6E8A-4147-A177-3AD203B41FA5}">
                      <a16:colId xmlns:a16="http://schemas.microsoft.com/office/drawing/2014/main" val="1311887603"/>
                    </a:ext>
                  </a:extLst>
                </a:gridCol>
                <a:gridCol w="782405">
                  <a:extLst>
                    <a:ext uri="{9D8B030D-6E8A-4147-A177-3AD203B41FA5}">
                      <a16:colId xmlns:a16="http://schemas.microsoft.com/office/drawing/2014/main" val="2227414998"/>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19549267"/>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343</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094665692"/>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344</a:t>
            </a:fld>
            <a:endParaRPr lang="en-US" noProof="0"/>
          </a:p>
        </p:txBody>
      </p:sp>
      <p:sp>
        <p:nvSpPr>
          <p:cNvPr id="17" name="Text Placeholder 16">
            <a:extLst>
              <a:ext uri="{FF2B5EF4-FFF2-40B4-BE49-F238E27FC236}">
                <a16:creationId xmlns:a16="http://schemas.microsoft.com/office/drawing/2014/main" id="{5F9C5FD1-5830-C875-F8FA-A08ABC729BE0}"/>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a:noFill/>
        </p:spPr>
        <p:txBody>
          <a:bodyPr/>
          <a:lstStyle/>
          <a:p>
            <a:pPr>
              <a:defRPr sz="1200">
                <a:latin typeface="Nexa (Headings)"/>
              </a:defRPr>
            </a:pPr>
            <a:r>
              <a:t>Segment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rPr lang="en-US" dirty="0">
                <a:highlight>
                  <a:srgbClr val="FFFF00"/>
                </a:highlight>
              </a:rPr>
              <a:t>Segment Leadership Analysis </a:t>
            </a:r>
            <a:r>
              <a:rPr lang="en-US" dirty="0">
                <a:solidFill>
                  <a:schemeClr val="bg2">
                    <a:lumMod val="90000"/>
                  </a:schemeClr>
                </a:solidFill>
                <a:highlight>
                  <a:srgbClr val="FFFF00"/>
                </a:highlight>
              </a:rPr>
              <a:t>(Replace with So What)</a:t>
            </a:r>
            <a:endParaRPr lang="en-CH" dirty="0">
              <a:solidFill>
                <a:schemeClr val="bg2">
                  <a:lumMod val="90000"/>
                </a:schemeClr>
              </a:solidFill>
              <a:highlight>
                <a:srgbClr val="FFFF00"/>
              </a:highlight>
            </a:endParaRP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768150464"/>
              </p:ext>
            </p:extLst>
          </p:nvPr>
        </p:nvGraphicFramePr>
        <p:xfrm>
          <a:off x="711837" y="1704547"/>
          <a:ext cx="7941586" cy="2812737"/>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99AA980-D0D7-1F5D-ADB0-43E5C2D36C54}"/>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6" name="TextBox 5">
            <a:extLst>
              <a:ext uri="{FF2B5EF4-FFF2-40B4-BE49-F238E27FC236}">
                <a16:creationId xmlns:a16="http://schemas.microsoft.com/office/drawing/2014/main" id="{58D703CF-0949-1C0C-8DE8-0B3137E4FFF5}"/>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11" name="T1">
            <a:extLst>
              <a:ext uri="{FF2B5EF4-FFF2-40B4-BE49-F238E27FC236}">
                <a16:creationId xmlns:a16="http://schemas.microsoft.com/office/drawing/2014/main" id="{07BDDB69-4B4C-1632-996F-E29315E0F4F3}"/>
              </a:ext>
            </a:extLst>
          </p:cNvPr>
          <p:cNvGraphicFramePr>
            <a:graphicFrameLocks noGrp="1"/>
          </p:cNvGraphicFramePr>
          <p:nvPr/>
        </p:nvGraphicFramePr>
        <p:xfrm>
          <a:off x="18167" y="1134936"/>
          <a:ext cx="815206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704160">
                  <a:extLst>
                    <a:ext uri="{9D8B030D-6E8A-4147-A177-3AD203B41FA5}">
                      <a16:colId xmlns:a16="http://schemas.microsoft.com/office/drawing/2014/main" val="2253286919"/>
                    </a:ext>
                  </a:extLst>
                </a:gridCol>
                <a:gridCol w="704160">
                  <a:extLst>
                    <a:ext uri="{9D8B030D-6E8A-4147-A177-3AD203B41FA5}">
                      <a16:colId xmlns:a16="http://schemas.microsoft.com/office/drawing/2014/main" val="154020430"/>
                    </a:ext>
                  </a:extLst>
                </a:gridCol>
                <a:gridCol w="704160">
                  <a:extLst>
                    <a:ext uri="{9D8B030D-6E8A-4147-A177-3AD203B41FA5}">
                      <a16:colId xmlns:a16="http://schemas.microsoft.com/office/drawing/2014/main" val="3928813835"/>
                    </a:ext>
                  </a:extLst>
                </a:gridCol>
                <a:gridCol w="704160">
                  <a:extLst>
                    <a:ext uri="{9D8B030D-6E8A-4147-A177-3AD203B41FA5}">
                      <a16:colId xmlns:a16="http://schemas.microsoft.com/office/drawing/2014/main" val="4099274801"/>
                    </a:ext>
                  </a:extLst>
                </a:gridCol>
                <a:gridCol w="704160">
                  <a:extLst>
                    <a:ext uri="{9D8B030D-6E8A-4147-A177-3AD203B41FA5}">
                      <a16:colId xmlns:a16="http://schemas.microsoft.com/office/drawing/2014/main" val="3203434082"/>
                    </a:ext>
                  </a:extLst>
                </a:gridCol>
                <a:gridCol w="704160">
                  <a:extLst>
                    <a:ext uri="{9D8B030D-6E8A-4147-A177-3AD203B41FA5}">
                      <a16:colId xmlns:a16="http://schemas.microsoft.com/office/drawing/2014/main" val="1306444463"/>
                    </a:ext>
                  </a:extLst>
                </a:gridCol>
                <a:gridCol w="704160">
                  <a:extLst>
                    <a:ext uri="{9D8B030D-6E8A-4147-A177-3AD203B41FA5}">
                      <a16:colId xmlns:a16="http://schemas.microsoft.com/office/drawing/2014/main" val="2052677327"/>
                    </a:ext>
                  </a:extLst>
                </a:gridCol>
                <a:gridCol w="704160">
                  <a:extLst>
                    <a:ext uri="{9D8B030D-6E8A-4147-A177-3AD203B41FA5}">
                      <a16:colId xmlns:a16="http://schemas.microsoft.com/office/drawing/2014/main" val="1311887603"/>
                    </a:ext>
                  </a:extLst>
                </a:gridCol>
                <a:gridCol w="704160">
                  <a:extLst>
                    <a:ext uri="{9D8B030D-6E8A-4147-A177-3AD203B41FA5}">
                      <a16:colId xmlns:a16="http://schemas.microsoft.com/office/drawing/2014/main" val="2227414998"/>
                    </a:ext>
                  </a:extLst>
                </a:gridCol>
                <a:gridCol w="704160">
                  <a:extLst>
                    <a:ext uri="{9D8B030D-6E8A-4147-A177-3AD203B41FA5}">
                      <a16:colId xmlns:a16="http://schemas.microsoft.com/office/drawing/2014/main" val="1431050579"/>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5" name="T1">
            <a:extLst>
              <a:ext uri="{FF2B5EF4-FFF2-40B4-BE49-F238E27FC236}">
                <a16:creationId xmlns:a16="http://schemas.microsoft.com/office/drawing/2014/main" id="{3A35D213-809B-AD39-C191-B746915D6492}"/>
              </a:ext>
            </a:extLst>
          </p:cNvPr>
          <p:cNvGraphicFramePr>
            <a:graphicFrameLocks noGrp="1"/>
          </p:cNvGraphicFramePr>
          <p:nvPr/>
        </p:nvGraphicFramePr>
        <p:xfrm>
          <a:off x="6056" y="4482298"/>
          <a:ext cx="816885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704165">
                  <a:extLst>
                    <a:ext uri="{9D8B030D-6E8A-4147-A177-3AD203B41FA5}">
                      <a16:colId xmlns:a16="http://schemas.microsoft.com/office/drawing/2014/main" val="2253286919"/>
                    </a:ext>
                  </a:extLst>
                </a:gridCol>
                <a:gridCol w="704165">
                  <a:extLst>
                    <a:ext uri="{9D8B030D-6E8A-4147-A177-3AD203B41FA5}">
                      <a16:colId xmlns:a16="http://schemas.microsoft.com/office/drawing/2014/main" val="154020430"/>
                    </a:ext>
                  </a:extLst>
                </a:gridCol>
                <a:gridCol w="704165">
                  <a:extLst>
                    <a:ext uri="{9D8B030D-6E8A-4147-A177-3AD203B41FA5}">
                      <a16:colId xmlns:a16="http://schemas.microsoft.com/office/drawing/2014/main" val="3928813835"/>
                    </a:ext>
                  </a:extLst>
                </a:gridCol>
                <a:gridCol w="704165">
                  <a:extLst>
                    <a:ext uri="{9D8B030D-6E8A-4147-A177-3AD203B41FA5}">
                      <a16:colId xmlns:a16="http://schemas.microsoft.com/office/drawing/2014/main" val="4099274801"/>
                    </a:ext>
                  </a:extLst>
                </a:gridCol>
                <a:gridCol w="704165">
                  <a:extLst>
                    <a:ext uri="{9D8B030D-6E8A-4147-A177-3AD203B41FA5}">
                      <a16:colId xmlns:a16="http://schemas.microsoft.com/office/drawing/2014/main" val="3203434082"/>
                    </a:ext>
                  </a:extLst>
                </a:gridCol>
                <a:gridCol w="704165">
                  <a:extLst>
                    <a:ext uri="{9D8B030D-6E8A-4147-A177-3AD203B41FA5}">
                      <a16:colId xmlns:a16="http://schemas.microsoft.com/office/drawing/2014/main" val="1306444463"/>
                    </a:ext>
                  </a:extLst>
                </a:gridCol>
                <a:gridCol w="704165">
                  <a:extLst>
                    <a:ext uri="{9D8B030D-6E8A-4147-A177-3AD203B41FA5}">
                      <a16:colId xmlns:a16="http://schemas.microsoft.com/office/drawing/2014/main" val="2052677327"/>
                    </a:ext>
                  </a:extLst>
                </a:gridCol>
                <a:gridCol w="704165">
                  <a:extLst>
                    <a:ext uri="{9D8B030D-6E8A-4147-A177-3AD203B41FA5}">
                      <a16:colId xmlns:a16="http://schemas.microsoft.com/office/drawing/2014/main" val="1311887603"/>
                    </a:ext>
                  </a:extLst>
                </a:gridCol>
                <a:gridCol w="704165">
                  <a:extLst>
                    <a:ext uri="{9D8B030D-6E8A-4147-A177-3AD203B41FA5}">
                      <a16:colId xmlns:a16="http://schemas.microsoft.com/office/drawing/2014/main" val="2227414998"/>
                    </a:ext>
                  </a:extLst>
                </a:gridCol>
                <a:gridCol w="704165">
                  <a:extLst>
                    <a:ext uri="{9D8B030D-6E8A-4147-A177-3AD203B41FA5}">
                      <a16:colId xmlns:a16="http://schemas.microsoft.com/office/drawing/2014/main" val="1431050579"/>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56834535"/>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90.2%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568725732"/>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536346212"/>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802803482"/>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98.4%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73.9%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270509988"/>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349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7732608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35</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38827939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70185146"/>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949759919"/>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08656841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Locion</a:t>
                      </a:r>
                    </a:p>
                  </a:txBody>
                  <a:tcPr anchor="ctr">
                    <a:solidFill>
                      <a:schemeClr val="bg2"/>
                    </a:solidFill>
                  </a:tcPr>
                </a:tc>
                <a:tc>
                  <a:txBody>
                    <a:bodyPr/>
                    <a:lstStyle/>
                    <a:p>
                      <a:pPr algn="ctr">
                        <a:defRPr sz="1100">
                          <a:latin typeface="Nexa Book"/>
                        </a:defRPr>
                      </a:pPr>
                      <a:r>
                        <a:rPr b="1">
                          <a:solidFill>
                            <a:srgbClr val="575555"/>
                          </a:solidFill>
                        </a:rPr>
                        <a:t>Sunscreen Cosmetics Roll-On</a:t>
                      </a:r>
                    </a:p>
                  </a:txBody>
                  <a:tcPr anchor="ctr">
                    <a:solidFill>
                      <a:schemeClr val="bg2"/>
                    </a:solidFill>
                  </a:tcPr>
                </a:tc>
                <a:tc>
                  <a:txBody>
                    <a:bodyPr/>
                    <a:lstStyle/>
                    <a:p>
                      <a:pPr algn="ctr">
                        <a:defRPr sz="1100">
                          <a:latin typeface="Nexa Book"/>
                        </a:defRPr>
                      </a:pPr>
                      <a:r>
                        <a:rPr b="1">
                          <a:solidFill>
                            <a:srgbClr val="575555"/>
                          </a:solidFill>
                        </a:rPr>
                        <a:t>Sunscreen Cosmetics Serum</a:t>
                      </a:r>
                    </a:p>
                  </a:txBody>
                  <a:tcPr anchor="ctr">
                    <a:solidFill>
                      <a:schemeClr val="bg2"/>
                    </a:solidFill>
                  </a:tcPr>
                </a:tc>
                <a:tc>
                  <a:txBody>
                    <a:bodyPr/>
                    <a:lstStyle/>
                    <a:p>
                      <a:pPr algn="ctr">
                        <a:defRPr sz="1100">
                          <a:latin typeface="Nexa Book"/>
                        </a:defRPr>
                      </a:pPr>
                      <a:r>
                        <a:rPr b="1">
                          <a:solidFill>
                            <a:srgbClr val="575555"/>
                          </a:solidFill>
                        </a:rPr>
                        <a:t>Sunscreen Cosmetics Spray</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613030491"/>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59.1%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53.7%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242546071"/>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541785425"/>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83.9%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0.9%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055381598"/>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98.4%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300905108"/>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41261726"/>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50.6%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224107752"/>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154072048"/>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762224277"/>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3520794">
                  <a:extLst>
                    <a:ext uri="{9D8B030D-6E8A-4147-A177-3AD203B41FA5}">
                      <a16:colId xmlns:a16="http://schemas.microsoft.com/office/drawing/2014/main" val="2253286919"/>
                    </a:ext>
                  </a:extLst>
                </a:gridCol>
                <a:gridCol w="3520794">
                  <a:extLst>
                    <a:ext uri="{9D8B030D-6E8A-4147-A177-3AD203B41FA5}">
                      <a16:colId xmlns:a16="http://schemas.microsoft.com/office/drawing/2014/main" val="154020430"/>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98.4%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39"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3520815">
                  <a:extLst>
                    <a:ext uri="{9D8B030D-6E8A-4147-A177-3AD203B41FA5}">
                      <a16:colId xmlns:a16="http://schemas.microsoft.com/office/drawing/2014/main" val="2253286919"/>
                    </a:ext>
                  </a:extLst>
                </a:gridCol>
                <a:gridCol w="3520815">
                  <a:extLst>
                    <a:ext uri="{9D8B030D-6E8A-4147-A177-3AD203B41FA5}">
                      <a16:colId xmlns:a16="http://schemas.microsoft.com/office/drawing/2014/main" val="154020430"/>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401887104"/>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359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Sectors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Sectors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3"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760397">
                  <a:extLst>
                    <a:ext uri="{9D8B030D-6E8A-4147-A177-3AD203B41FA5}">
                      <a16:colId xmlns:a16="http://schemas.microsoft.com/office/drawing/2014/main" val="2253286919"/>
                    </a:ext>
                  </a:extLst>
                </a:gridCol>
                <a:gridCol w="1760397">
                  <a:extLst>
                    <a:ext uri="{9D8B030D-6E8A-4147-A177-3AD203B41FA5}">
                      <a16:colId xmlns:a16="http://schemas.microsoft.com/office/drawing/2014/main" val="154020430"/>
                    </a:ext>
                  </a:extLst>
                </a:gridCol>
                <a:gridCol w="1760397">
                  <a:extLst>
                    <a:ext uri="{9D8B030D-6E8A-4147-A177-3AD203B41FA5}">
                      <a16:colId xmlns:a16="http://schemas.microsoft.com/office/drawing/2014/main" val="3928813835"/>
                    </a:ext>
                  </a:extLst>
                </a:gridCol>
                <a:gridCol w="1760397">
                  <a:extLst>
                    <a:ext uri="{9D8B030D-6E8A-4147-A177-3AD203B41FA5}">
                      <a16:colId xmlns:a16="http://schemas.microsoft.com/office/drawing/2014/main" val="4099274801"/>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95.3%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1"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760408">
                  <a:extLst>
                    <a:ext uri="{9D8B030D-6E8A-4147-A177-3AD203B41FA5}">
                      <a16:colId xmlns:a16="http://schemas.microsoft.com/office/drawing/2014/main" val="2253286919"/>
                    </a:ext>
                  </a:extLst>
                </a:gridCol>
                <a:gridCol w="1760408">
                  <a:extLst>
                    <a:ext uri="{9D8B030D-6E8A-4147-A177-3AD203B41FA5}">
                      <a16:colId xmlns:a16="http://schemas.microsoft.com/office/drawing/2014/main" val="154020430"/>
                    </a:ext>
                  </a:extLst>
                </a:gridCol>
                <a:gridCol w="1760408">
                  <a:extLst>
                    <a:ext uri="{9D8B030D-6E8A-4147-A177-3AD203B41FA5}">
                      <a16:colId xmlns:a16="http://schemas.microsoft.com/office/drawing/2014/main" val="3928813835"/>
                    </a:ext>
                  </a:extLst>
                </a:gridCol>
                <a:gridCol w="1760408">
                  <a:extLst>
                    <a:ext uri="{9D8B030D-6E8A-4147-A177-3AD203B41FA5}">
                      <a16:colId xmlns:a16="http://schemas.microsoft.com/office/drawing/2014/main" val="4099274801"/>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433613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36</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177728792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543775059"/>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18216967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128683493"/>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Cosmetics Stick</a:t>
                      </a:r>
                    </a:p>
                  </a:txBody>
                  <a:tcPr anchor="ctr">
                    <a:solidFill>
                      <a:schemeClr val="bg2"/>
                    </a:solidFill>
                  </a:tcPr>
                </a:tc>
                <a:tc>
                  <a:txBody>
                    <a:bodyPr/>
                    <a:lstStyle/>
                    <a:p>
                      <a:pPr algn="ctr">
                        <a:defRPr sz="1100">
                          <a:latin typeface="Nexa Book"/>
                        </a:defRPr>
                      </a:pPr>
                      <a:r>
                        <a:rPr b="1">
                          <a:solidFill>
                            <a:srgbClr val="575555"/>
                          </a:solidFill>
                        </a:rPr>
                        <a:t>Sunscreen Derma Aceite</a:t>
                      </a:r>
                    </a:p>
                  </a:txBody>
                  <a:tcPr anchor="ctr">
                    <a:solidFill>
                      <a:schemeClr val="bg2"/>
                    </a:solidFill>
                  </a:tcPr>
                </a:tc>
                <a:tc>
                  <a:txBody>
                    <a:bodyPr/>
                    <a:lstStyle/>
                    <a:p>
                      <a:pPr algn="ctr">
                        <a:defRPr sz="1100">
                          <a:latin typeface="Nexa Book"/>
                        </a:defRPr>
                      </a:pPr>
                      <a:r>
                        <a:rPr b="1">
                          <a:solidFill>
                            <a:srgbClr val="575555"/>
                          </a:solidFill>
                        </a:rPr>
                        <a:t>Sunscreen Derma Crema</a:t>
                      </a:r>
                    </a:p>
                  </a:txBody>
                  <a:tcPr anchor="ctr">
                    <a:solidFill>
                      <a:schemeClr val="bg2"/>
                    </a:solidFill>
                  </a:tcPr>
                </a:tc>
                <a:tc>
                  <a:txBody>
                    <a:bodyPr/>
                    <a:lstStyle/>
                    <a:p>
                      <a:pPr algn="ctr">
                        <a:defRPr sz="1100">
                          <a:latin typeface="Nexa Book"/>
                        </a:defRPr>
                      </a:pPr>
                      <a:r>
                        <a:rPr b="1">
                          <a:solidFill>
                            <a:srgbClr val="575555"/>
                          </a:solidFill>
                        </a:rPr>
                        <a:t>Sunscreen Derma Fluido</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2993155836"/>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63.1%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179259912"/>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43.6%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192155248"/>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38.3%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619769195"/>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29.6%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23.3%</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290101485"/>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Hawaiian Tropic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45.6%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007703424"/>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365</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57.2%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61.7%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4028177899"/>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366</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22.1%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710354020"/>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367</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965773421"/>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368</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49.2%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935380744"/>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369</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Banana Boat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14.5%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2789910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37</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66305299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424150975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2700964342"/>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3771079998"/>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Gel</a:t>
                      </a:r>
                    </a:p>
                  </a:txBody>
                  <a:tcPr anchor="ctr">
                    <a:solidFill>
                      <a:schemeClr val="bg2"/>
                    </a:solidFill>
                  </a:tcPr>
                </a:tc>
                <a:tc>
                  <a:txBody>
                    <a:bodyPr/>
                    <a:lstStyle/>
                    <a:p>
                      <a:pPr algn="ctr">
                        <a:defRPr sz="1100">
                          <a:latin typeface="Nexa Book"/>
                        </a:defRPr>
                      </a:pPr>
                      <a:r>
                        <a:rPr b="1">
                          <a:solidFill>
                            <a:srgbClr val="575555"/>
                          </a:solidFill>
                        </a:rPr>
                        <a:t>Sunscreen Derma Gel-Crema</a:t>
                      </a:r>
                    </a:p>
                  </a:txBody>
                  <a:tcPr anchor="ctr">
                    <a:solidFill>
                      <a:schemeClr val="bg2"/>
                    </a:solidFill>
                  </a:tcPr>
                </a:tc>
                <a:tc>
                  <a:txBody>
                    <a:bodyPr/>
                    <a:lstStyle/>
                    <a:p>
                      <a:pPr algn="ctr">
                        <a:defRPr sz="1100">
                          <a:latin typeface="Nexa Book"/>
                        </a:defRPr>
                      </a:pPr>
                      <a:r>
                        <a:rPr b="1">
                          <a:solidFill>
                            <a:srgbClr val="575555"/>
                          </a:solidFill>
                        </a:rPr>
                        <a:t>Sunscreen Derma Liquido</a:t>
                      </a:r>
                    </a:p>
                  </a:txBody>
                  <a:tcPr anchor="ctr">
                    <a:solidFill>
                      <a:schemeClr val="bg2"/>
                    </a:solidFill>
                  </a:tcPr>
                </a:tc>
                <a:tc>
                  <a:txBody>
                    <a:bodyPr/>
                    <a:lstStyle/>
                    <a:p>
                      <a:pPr algn="ctr">
                        <a:defRPr sz="1100">
                          <a:latin typeface="Nexa Book"/>
                        </a:defRPr>
                      </a:pPr>
                      <a:r>
                        <a:rPr b="1">
                          <a:solidFill>
                            <a:srgbClr val="575555"/>
                          </a:solidFill>
                        </a:rPr>
                        <a:t>Sunscreen Derma Locion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428170252"/>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370</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National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28.5%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16.2%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50.6%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953325998"/>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371</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Canal Moderno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27.6%</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14.9%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3347977919"/>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372</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Convenience + Farmacias Cad + Hard Discounters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36.9%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13.9%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12.2%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8.1%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7.1%</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1524748159"/>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373</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Canal Tradicional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39.4%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21.5%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19.2%</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4.7%</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2150682666"/>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ED9E970-D68C-BB4F-8B55-674B5DAA6A78}"/>
              </a:ext>
            </a:extLst>
          </p:cNvPr>
          <p:cNvGraphicFramePr>
            <a:graphicFrameLocks noChangeAspect="1"/>
          </p:cNvGraphicFramePr>
          <p:nvPr>
            <p:custDataLst>
              <p:tags r:id="rId1"/>
            </p:custDataLst>
          </p:nvPr>
        </p:nvGraphicFramePr>
        <p:xfrm rot="5400000" flipH="1">
          <a:off x="7286619" y="1540745"/>
          <a:ext cx="34300" cy="972617"/>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4" name="Object 3" hidden="1">
                        <a:extLst>
                          <a:ext uri="{FF2B5EF4-FFF2-40B4-BE49-F238E27FC236}">
                            <a16:creationId xmlns:a16="http://schemas.microsoft.com/office/drawing/2014/main" id="{DED9E970-D68C-BB4F-8B55-674B5DAA6A78}"/>
                          </a:ext>
                        </a:extLst>
                      </p:cNvPr>
                      <p:cNvPicPr/>
                      <p:nvPr/>
                    </p:nvPicPr>
                    <p:blipFill>
                      <a:blip r:embed="rId5"/>
                      <a:stretch>
                        <a:fillRect/>
                      </a:stretch>
                    </p:blipFill>
                    <p:spPr>
                      <a:xfrm rot="5400000" flipH="1">
                        <a:off x="7286619" y="1540745"/>
                        <a:ext cx="34300" cy="972617"/>
                      </a:xfrm>
                      <a:prstGeom prst="rect">
                        <a:avLst/>
                      </a:prstGeom>
                    </p:spPr>
                  </p:pic>
                </p:oleObj>
              </mc:Fallback>
            </mc:AlternateContent>
          </a:graphicData>
        </a:graphic>
      </p:graphicFrame>
      <p:sp>
        <p:nvSpPr>
          <p:cNvPr id="3" name="Date Placeholder 2">
            <a:extLst>
              <a:ext uri="{FF2B5EF4-FFF2-40B4-BE49-F238E27FC236}">
                <a16:creationId xmlns:a16="http://schemas.microsoft.com/office/drawing/2014/main" id="{227808F4-5737-7610-F86C-A6C985FB1F5C}"/>
              </a:ext>
            </a:extLst>
          </p:cNvPr>
          <p:cNvSpPr>
            <a:spLocks noGrp="1"/>
          </p:cNvSpPr>
          <p:nvPr>
            <p:ph type="dt" sz="half" idx="14"/>
          </p:nvPr>
        </p:nvSpPr>
        <p:spPr>
          <a:xfrm>
            <a:off x="8082390" y="4972050"/>
            <a:ext cx="557609" cy="171450"/>
          </a:xfrm>
        </p:spPr>
        <p:txBody>
          <a:bodyPr/>
          <a:lstStyle/>
          <a:p>
            <a:pPr lvl="0"/>
            <a:fld id="{9316591F-7A5A-0048-90EC-3A90E8F50A6B}" type="datetime1">
              <a:rPr lang="en-US" noProof="0" smtClean="0"/>
              <a:pPr lvl="0"/>
              <a:t>7/2/2025</a:t>
            </a:fld>
            <a:endParaRPr lang="en-US" noProof="0"/>
          </a:p>
        </p:txBody>
      </p:sp>
      <p:sp>
        <p:nvSpPr>
          <p:cNvPr id="7" name="Footer Placeholder 6">
            <a:extLst>
              <a:ext uri="{FF2B5EF4-FFF2-40B4-BE49-F238E27FC236}">
                <a16:creationId xmlns:a16="http://schemas.microsoft.com/office/drawing/2014/main" id="{182EB7B3-DEA1-3154-790B-C283600BC06B}"/>
              </a:ext>
            </a:extLst>
          </p:cNvPr>
          <p:cNvSpPr>
            <a:spLocks noGrp="1"/>
          </p:cNvSpPr>
          <p:nvPr>
            <p:ph type="ftr" sz="quarter" idx="15"/>
          </p:nvPr>
        </p:nvSpPr>
        <p:spPr>
          <a:xfrm>
            <a:off x="546969" y="4970700"/>
            <a:ext cx="6451742" cy="174151"/>
          </a:xfrm>
        </p:spPr>
        <p:txBody>
          <a:bodyPr/>
          <a:lstStyle/>
          <a:p>
            <a:pPr lvl="0"/>
            <a:endParaRPr lang="en-US" noProof="0"/>
          </a:p>
        </p:txBody>
      </p:sp>
      <p:sp>
        <p:nvSpPr>
          <p:cNvPr id="2" name="Slide Number Placeholder 1">
            <a:extLst>
              <a:ext uri="{FF2B5EF4-FFF2-40B4-BE49-F238E27FC236}">
                <a16:creationId xmlns:a16="http://schemas.microsoft.com/office/drawing/2014/main" id="{423ADE91-0C8E-3C18-307E-3D3C4D94CF66}"/>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smtClean="0"/>
              <a:pPr lvl="0"/>
              <a:t>374</a:t>
            </a:fld>
            <a:endParaRPr lang="en-US" noProof="0"/>
          </a:p>
        </p:txBody>
      </p:sp>
      <p:sp>
        <p:nvSpPr>
          <p:cNvPr id="18" name="Text Placeholder 17">
            <a:extLst>
              <a:ext uri="{FF2B5EF4-FFF2-40B4-BE49-F238E27FC236}">
                <a16:creationId xmlns:a16="http://schemas.microsoft.com/office/drawing/2014/main" id="{FDD57073-99E5-F98E-A2CD-C957B39A7121}"/>
              </a:ext>
            </a:extLst>
          </p:cNvPr>
          <p:cNvSpPr>
            <a:spLocks noGrp="1"/>
          </p:cNvSpPr>
          <p:nvPr>
            <p:ph type="body" sz="quarter" idx="17"/>
          </p:nvPr>
        </p:nvSpPr>
        <p:spPr/>
        <p:txBody>
          <a:bodyPr/>
          <a:lstStyle/>
          <a:p>
            <a:r>
              <a:t>DATA SOURCE: Trade Panel/Retailer Data | April  2025</a:t>
            </a:r>
          </a:p>
        </p:txBody>
      </p:sp>
      <p:sp>
        <p:nvSpPr>
          <p:cNvPr id="33" name="Head1">
            <a:extLst>
              <a:ext uri="{FF2B5EF4-FFF2-40B4-BE49-F238E27FC236}">
                <a16:creationId xmlns:a16="http://schemas.microsoft.com/office/drawing/2014/main" id="{3D63C104-9CDD-4899-88DD-DA2D362E0839}"/>
              </a:ext>
            </a:extLst>
          </p:cNvPr>
          <p:cNvSpPr>
            <a:spLocks noGrp="1"/>
          </p:cNvSpPr>
          <p:nvPr>
            <p:ph type="body" sz="quarter" idx="18"/>
          </p:nvPr>
        </p:nvSpPr>
        <p:spPr>
          <a:xfrm>
            <a:off x="503238" y="774000"/>
            <a:ext cx="8136762" cy="360000"/>
          </a:xfrm>
        </p:spPr>
        <p:txBody>
          <a:bodyPr/>
          <a:lstStyle/>
          <a:p>
            <a:pPr>
              <a:defRPr sz="1200">
                <a:latin typeface="Nexa (Headings)"/>
              </a:defRPr>
            </a:pPr>
            <a:r>
              <a:t>Segments Value Sales &amp; Avg Price Per Kg | Category vs. Beauty Care | Autos Scanning |  P12M</a:t>
            </a:r>
          </a:p>
        </p:txBody>
      </p:sp>
      <p:sp>
        <p:nvSpPr>
          <p:cNvPr id="9" name="Title 8">
            <a:extLst>
              <a:ext uri="{FF2B5EF4-FFF2-40B4-BE49-F238E27FC236}">
                <a16:creationId xmlns:a16="http://schemas.microsoft.com/office/drawing/2014/main" id="{F9CDADCF-CDED-491A-B12E-733913463598}"/>
              </a:ext>
            </a:extLst>
          </p:cNvPr>
          <p:cNvSpPr>
            <a:spLocks noGrp="1"/>
          </p:cNvSpPr>
          <p:nvPr>
            <p:ph type="title"/>
          </p:nvPr>
        </p:nvSpPr>
        <p:spPr>
          <a:xfrm>
            <a:off x="504000" y="-1"/>
            <a:ext cx="8136000" cy="771525"/>
          </a:xfrm>
        </p:spPr>
        <p:txBody>
          <a:bodyPr vert="horz"/>
          <a:lstStyle/>
          <a:p>
            <a:r>
              <a:t>Segments Leadership Analysis</a:t>
            </a:r>
          </a:p>
        </p:txBody>
      </p:sp>
      <p:graphicFrame>
        <p:nvGraphicFramePr>
          <p:cNvPr id="8" name="C2">
            <a:extLst>
              <a:ext uri="{FF2B5EF4-FFF2-40B4-BE49-F238E27FC236}">
                <a16:creationId xmlns:a16="http://schemas.microsoft.com/office/drawing/2014/main" id="{DD07AC7B-013A-4F2B-B428-54B259ED601A}"/>
              </a:ext>
            </a:extLst>
          </p:cNvPr>
          <p:cNvGraphicFramePr/>
          <p:nvPr>
            <p:extLst>
              <p:ext uri="{D42A27DB-BD31-4B8C-83A1-F6EECF244321}">
                <p14:modId xmlns:p14="http://schemas.microsoft.com/office/powerpoint/2010/main" val="476654307"/>
              </p:ext>
            </p:extLst>
          </p:nvPr>
        </p:nvGraphicFramePr>
        <p:xfrm>
          <a:off x="392113" y="1625747"/>
          <a:ext cx="8261310" cy="2815287"/>
        </p:xfrm>
        <a:graphic>
          <a:graphicData uri="http://schemas.openxmlformats.org/drawingml/2006/chart">
            <c:chart xmlns:c="http://schemas.openxmlformats.org/drawingml/2006/chart" xmlns:r="http://schemas.openxmlformats.org/officeDocument/2006/relationships" r:id="rId6"/>
          </a:graphicData>
        </a:graphic>
      </p:graphicFrame>
      <p:sp>
        <p:nvSpPr>
          <p:cNvPr id="12" name="TextBox 11">
            <a:extLst>
              <a:ext uri="{FF2B5EF4-FFF2-40B4-BE49-F238E27FC236}">
                <a16:creationId xmlns:a16="http://schemas.microsoft.com/office/drawing/2014/main" id="{C5031FCD-0137-76C0-E147-4563D4C432A6}"/>
              </a:ext>
            </a:extLst>
          </p:cNvPr>
          <p:cNvSpPr txBox="1"/>
          <p:nvPr/>
        </p:nvSpPr>
        <p:spPr>
          <a:xfrm>
            <a:off x="27662" y="1569346"/>
            <a:ext cx="1113385"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r">
              <a:defRPr sz="800" b="1">
                <a:solidFill>
                  <a:srgbClr val="575555"/>
                </a:solidFill>
                <a:latin typeface="Nexa Bold"/>
              </a:defRPr>
            </a:pPr>
            <a:r>
              <a:t>Value Sales </a:t>
            </a:r>
          </a:p>
          <a:p>
            <a:pPr algn="r">
              <a:defRPr sz="800" b="1">
                <a:solidFill>
                  <a:srgbClr val="575555"/>
                </a:solidFill>
                <a:latin typeface="Nexa Bold"/>
              </a:defRPr>
            </a:pPr>
            <a:r>
              <a:t> (M $)</a:t>
            </a:r>
          </a:p>
        </p:txBody>
      </p:sp>
      <p:sp>
        <p:nvSpPr>
          <p:cNvPr id="13" name="TextBox 12">
            <a:extLst>
              <a:ext uri="{FF2B5EF4-FFF2-40B4-BE49-F238E27FC236}">
                <a16:creationId xmlns:a16="http://schemas.microsoft.com/office/drawing/2014/main" id="{906A91A6-761F-A5FE-17B0-9B6A97F3EF31}"/>
              </a:ext>
            </a:extLst>
          </p:cNvPr>
          <p:cNvSpPr txBox="1"/>
          <p:nvPr/>
        </p:nvSpPr>
        <p:spPr>
          <a:xfrm>
            <a:off x="8202804" y="1569346"/>
            <a:ext cx="874208" cy="30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7000" tIns="27000" rIns="27000" bIns="27000" rtlCol="0" anchor="ctr">
            <a:spAutoFit/>
          </a:bodyPr>
          <a:lstStyle/>
          <a:p>
            <a:pPr algn="l">
              <a:defRPr sz="800" b="1">
                <a:solidFill>
                  <a:srgbClr val="575555"/>
                </a:solidFill>
                <a:latin typeface="Nexa Bold"/>
              </a:defRPr>
            </a:pPr>
            <a:r>
              <a:t>Av. Price/Vol </a:t>
            </a:r>
          </a:p>
          <a:p>
            <a:pPr algn="l">
              <a:defRPr sz="800" b="1">
                <a:solidFill>
                  <a:srgbClr val="575555"/>
                </a:solidFill>
                <a:latin typeface="Nexa Bold"/>
              </a:defRPr>
            </a:pPr>
            <a:r>
              <a:t> ($)</a:t>
            </a:r>
          </a:p>
        </p:txBody>
      </p:sp>
      <p:graphicFrame>
        <p:nvGraphicFramePr>
          <p:cNvPr id="5" name="T1">
            <a:extLst>
              <a:ext uri="{FF2B5EF4-FFF2-40B4-BE49-F238E27FC236}">
                <a16:creationId xmlns:a16="http://schemas.microsoft.com/office/drawing/2014/main" id="{1AA9B26F-D6F9-BA05-5D0A-3FDBDE65B7AF}"/>
              </a:ext>
            </a:extLst>
          </p:cNvPr>
          <p:cNvGraphicFramePr>
            <a:graphicFrameLocks noGrp="1"/>
          </p:cNvGraphicFramePr>
          <p:nvPr/>
        </p:nvGraphicFramePr>
        <p:xfrm>
          <a:off x="18167" y="1134936"/>
          <a:ext cx="8152055" cy="350520"/>
        </p:xfrm>
        <a:graphic>
          <a:graphicData uri="http://schemas.openxmlformats.org/drawingml/2006/table">
            <a:tbl>
              <a:tblPr firstRow="1" bandRow="1">
                <a:tableStyleId>{5940675A-B579-460E-94D1-54222C63F5DA}</a:tableStyleId>
              </a:tblPr>
              <a:tblGrid>
                <a:gridCol w="1110465">
                  <a:extLst>
                    <a:ext uri="{9D8B030D-6E8A-4147-A177-3AD203B41FA5}">
                      <a16:colId xmlns:a16="http://schemas.microsoft.com/office/drawing/2014/main" val="1562750788"/>
                    </a:ext>
                  </a:extLst>
                </a:gridCol>
                <a:gridCol w="1408318">
                  <a:extLst>
                    <a:ext uri="{9D8B030D-6E8A-4147-A177-3AD203B41FA5}">
                      <a16:colId xmlns:a16="http://schemas.microsoft.com/office/drawing/2014/main" val="2253286919"/>
                    </a:ext>
                  </a:extLst>
                </a:gridCol>
                <a:gridCol w="1408318">
                  <a:extLst>
                    <a:ext uri="{9D8B030D-6E8A-4147-A177-3AD203B41FA5}">
                      <a16:colId xmlns:a16="http://schemas.microsoft.com/office/drawing/2014/main" val="154020430"/>
                    </a:ext>
                  </a:extLst>
                </a:gridCol>
                <a:gridCol w="1408318">
                  <a:extLst>
                    <a:ext uri="{9D8B030D-6E8A-4147-A177-3AD203B41FA5}">
                      <a16:colId xmlns:a16="http://schemas.microsoft.com/office/drawing/2014/main" val="3928813835"/>
                    </a:ext>
                  </a:extLst>
                </a:gridCol>
                <a:gridCol w="1408318">
                  <a:extLst>
                    <a:ext uri="{9D8B030D-6E8A-4147-A177-3AD203B41FA5}">
                      <a16:colId xmlns:a16="http://schemas.microsoft.com/office/drawing/2014/main" val="4099274801"/>
                    </a:ext>
                  </a:extLst>
                </a:gridCol>
                <a:gridCol w="1408318">
                  <a:extLst>
                    <a:ext uri="{9D8B030D-6E8A-4147-A177-3AD203B41FA5}">
                      <a16:colId xmlns:a16="http://schemas.microsoft.com/office/drawing/2014/main" val="3203434082"/>
                    </a:ext>
                  </a:extLst>
                </a:gridCol>
              </a:tblGrid>
              <a:tr h="122101">
                <a:tc>
                  <a:txBody>
                    <a:bodyPr/>
                    <a:lstStyle/>
                    <a:p>
                      <a:r>
                        <a:rPr lang="en-GB" sz="700" b="1" i="0">
                          <a:solidFill>
                            <a:schemeClr val="bg1"/>
                          </a:solidFill>
                          <a:latin typeface="+mj-lt"/>
                        </a:rPr>
                        <a:t>Total </a:t>
                      </a:r>
                      <a:r>
                        <a:rPr lang="en-GB" sz="700" b="1" i="0" err="1">
                          <a:solidFill>
                            <a:schemeClr val="bg1"/>
                          </a:solidFill>
                          <a:latin typeface="+mj-lt"/>
                        </a:rPr>
                        <a:t>WoB</a:t>
                      </a:r>
                      <a:r>
                        <a:rPr lang="en-GB" sz="700" b="1" i="0">
                          <a:solidFill>
                            <a:schemeClr val="bg1"/>
                          </a:solidFill>
                          <a:latin typeface="+mj-lt"/>
                        </a:rPr>
                        <a:t> %</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defRPr>
                          <a:latin typeface="Nexa Book"/>
                        </a:defRPr>
                      </a:pPr>
                      <a:r>
                        <a:rPr sz="700" b="0"/>
                        <a:t>26.8%</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23.4%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15.9%</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5.5%</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4.4%</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r h="122101">
                <a:tc>
                  <a:txBody>
                    <a:bodyPr/>
                    <a:lstStyle/>
                    <a:p>
                      <a:r>
                        <a:rPr lang="en-US" sz="700" b="1" i="0">
                          <a:solidFill>
                            <a:schemeClr val="bg1"/>
                          </a:solidFill>
                          <a:latin typeface="+mj-lt"/>
                        </a:rPr>
                        <a:t>Brand </a:t>
                      </a:r>
                      <a:r>
                        <a:rPr lang="en-US" sz="700" b="1" i="0" err="1">
                          <a:solidFill>
                            <a:schemeClr val="bg1"/>
                          </a:solidFill>
                          <a:latin typeface="+mj-lt"/>
                        </a:rPr>
                        <a:t>WoB</a:t>
                      </a:r>
                      <a:r>
                        <a:rPr lang="en-US" sz="700" b="1" i="0">
                          <a:solidFill>
                            <a:schemeClr val="bg1"/>
                          </a:solidFill>
                          <a:latin typeface="+mj-lt"/>
                        </a:rPr>
                        <a:t>%</a:t>
                      </a:r>
                      <a:endParaRPr lang="en-CH" sz="700" b="1" i="0">
                        <a:solidFill>
                          <a:schemeClr val="bg1"/>
                        </a:solidFill>
                        <a:latin typeface="+mj-lt"/>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defRPr>
                          <a:latin typeface="Nexa Book"/>
                        </a:defRPr>
                      </a:pPr>
                      <a:r>
                        <a:rPr sz="700" b="0"/>
                        <a:t>100%</a:t>
                      </a: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10998052"/>
                  </a:ext>
                </a:extLst>
              </a:tr>
            </a:tbl>
          </a:graphicData>
        </a:graphic>
      </p:graphicFrame>
      <p:graphicFrame>
        <p:nvGraphicFramePr>
          <p:cNvPr id="10" name="T1">
            <a:extLst>
              <a:ext uri="{FF2B5EF4-FFF2-40B4-BE49-F238E27FC236}">
                <a16:creationId xmlns:a16="http://schemas.microsoft.com/office/drawing/2014/main" id="{5A418623-6EED-0EBB-709D-FC7C41423408}"/>
              </a:ext>
            </a:extLst>
          </p:cNvPr>
          <p:cNvGraphicFramePr>
            <a:graphicFrameLocks noGrp="1"/>
          </p:cNvGraphicFramePr>
          <p:nvPr/>
        </p:nvGraphicFramePr>
        <p:xfrm>
          <a:off x="6056" y="4482298"/>
          <a:ext cx="8168844" cy="252000"/>
        </p:xfrm>
        <a:graphic>
          <a:graphicData uri="http://schemas.openxmlformats.org/drawingml/2006/table">
            <a:tbl>
              <a:tblPr firstRow="1" bandRow="1">
                <a:tableStyleId>{5940675A-B579-460E-94D1-54222C63F5DA}</a:tableStyleId>
              </a:tblPr>
              <a:tblGrid>
                <a:gridCol w="1127209">
                  <a:extLst>
                    <a:ext uri="{9D8B030D-6E8A-4147-A177-3AD203B41FA5}">
                      <a16:colId xmlns:a16="http://schemas.microsoft.com/office/drawing/2014/main" val="1562750788"/>
                    </a:ext>
                  </a:extLst>
                </a:gridCol>
                <a:gridCol w="1408327">
                  <a:extLst>
                    <a:ext uri="{9D8B030D-6E8A-4147-A177-3AD203B41FA5}">
                      <a16:colId xmlns:a16="http://schemas.microsoft.com/office/drawing/2014/main" val="2253286919"/>
                    </a:ext>
                  </a:extLst>
                </a:gridCol>
                <a:gridCol w="1408327">
                  <a:extLst>
                    <a:ext uri="{9D8B030D-6E8A-4147-A177-3AD203B41FA5}">
                      <a16:colId xmlns:a16="http://schemas.microsoft.com/office/drawing/2014/main" val="154020430"/>
                    </a:ext>
                  </a:extLst>
                </a:gridCol>
                <a:gridCol w="1408327">
                  <a:extLst>
                    <a:ext uri="{9D8B030D-6E8A-4147-A177-3AD203B41FA5}">
                      <a16:colId xmlns:a16="http://schemas.microsoft.com/office/drawing/2014/main" val="3928813835"/>
                    </a:ext>
                  </a:extLst>
                </a:gridCol>
                <a:gridCol w="1408327">
                  <a:extLst>
                    <a:ext uri="{9D8B030D-6E8A-4147-A177-3AD203B41FA5}">
                      <a16:colId xmlns:a16="http://schemas.microsoft.com/office/drawing/2014/main" val="4099274801"/>
                    </a:ext>
                  </a:extLst>
                </a:gridCol>
                <a:gridCol w="1408327">
                  <a:extLst>
                    <a:ext uri="{9D8B030D-6E8A-4147-A177-3AD203B41FA5}">
                      <a16:colId xmlns:a16="http://schemas.microsoft.com/office/drawing/2014/main" val="3203434082"/>
                    </a:ext>
                  </a:extLst>
                </a:gridCol>
              </a:tblGrid>
              <a:tr h="252000">
                <a:tc>
                  <a:txBody>
                    <a:bodyPr/>
                    <a:lstStyle/>
                    <a:p>
                      <a:pPr marL="0" marR="0" lvl="0" indent="0" algn="l" defTabSz="685749" rtl="0" eaLnBrk="1" fontAlgn="auto" latinLnBrk="0" hangingPunct="1">
                        <a:lnSpc>
                          <a:spcPct val="100000"/>
                        </a:lnSpc>
                        <a:spcBef>
                          <a:spcPts val="0"/>
                        </a:spcBef>
                        <a:spcAft>
                          <a:spcPts val="0"/>
                        </a:spcAft>
                        <a:buClrTx/>
                        <a:buSzTx/>
                        <a:buFontTx/>
                        <a:buNone/>
                        <a:tabLst/>
                        <a:defRPr/>
                      </a:pPr>
                      <a:r>
                        <a:rPr lang="en-GB" sz="700" b="1" i="0" kern="1200" dirty="0">
                          <a:solidFill>
                            <a:schemeClr val="bg1"/>
                          </a:solidFill>
                          <a:latin typeface="Nexa Bold" panose="00000800000000000000" pitchFamily="2" charset="0"/>
                          <a:ea typeface="+mn-ea"/>
                          <a:cs typeface="+mn-cs"/>
                        </a:rPr>
                        <a:t>Brand GM%</a:t>
                      </a:r>
                      <a:endParaRPr lang="en-CH" sz="700" b="1" i="0" kern="1200" dirty="0">
                        <a:solidFill>
                          <a:schemeClr val="bg1"/>
                        </a:solidFill>
                        <a:latin typeface="Nexa Bold" panose="00000800000000000000" pitchFamily="2" charset="0"/>
                        <a:ea typeface="+mn-ea"/>
                        <a:cs typeface="+mn-cs"/>
                      </a:endParaRPr>
                    </a:p>
                  </a:txBody>
                  <a:tcPr marL="54000" marR="68580" marT="34290" marB="34290" anchor="ctr">
                    <a:lnL w="1270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a:p>
                  </a:txBody>
                  <a:tcPr marL="2858" marR="2858" marT="2858" marB="0" anchor="ctr">
                    <a:lnL w="19050" cap="flat" cmpd="sng" algn="ctr">
                      <a:solidFill>
                        <a:schemeClr val="bg1"/>
                      </a:solidFill>
                      <a:prstDash val="solid"/>
                      <a:round/>
                      <a:headEnd type="none" w="med" len="med"/>
                      <a:tailEnd type="none" w="med" len="med"/>
                    </a:lnL>
                    <a:lnR w="19050" cap="flat" cmpd="sng" algn="ctr">
                      <a:solidFill>
                        <a:schemeClr val="bg1"/>
                      </a:solidFill>
                      <a:prstDash val="solid"/>
                      <a:round/>
                      <a:headEnd type="none" w="med" len="med"/>
                      <a:tailEnd type="none" w="med" len="med"/>
                    </a:lnR>
                    <a:lnT w="19050" cap="flat" cmpd="sng" algn="ctr">
                      <a:solidFill>
                        <a:schemeClr val="bg1"/>
                      </a:solidFill>
                      <a:prstDash val="solid"/>
                      <a:round/>
                      <a:headEnd type="none" w="med" len="med"/>
                      <a:tailEnd type="none" w="med" len="med"/>
                    </a:lnT>
                    <a:lnB w="190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204927421"/>
                  </a:ext>
                </a:extLst>
              </a:tr>
            </a:tbl>
          </a:graphicData>
        </a:graphic>
      </p:graphicFrame>
    </p:spTree>
    <p:extLst>
      <p:ext uri="{BB962C8B-B14F-4D97-AF65-F5344CB8AC3E}">
        <p14:creationId xmlns:p14="http://schemas.microsoft.com/office/powerpoint/2010/main" val="7537820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38</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2209676230"/>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1565292222"/>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4127364328"/>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1672108712"/>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Derma Spray</a:t>
                      </a:r>
                    </a:p>
                  </a:txBody>
                  <a:tcPr anchor="ctr">
                    <a:solidFill>
                      <a:schemeClr val="bg2"/>
                    </a:solidFill>
                  </a:tcPr>
                </a:tc>
                <a:tc>
                  <a:txBody>
                    <a:bodyPr/>
                    <a:lstStyle/>
                    <a:p>
                      <a:pPr algn="ctr">
                        <a:defRPr sz="1100">
                          <a:latin typeface="Nexa Book"/>
                        </a:defRPr>
                      </a:pPr>
                      <a:r>
                        <a:rPr b="1">
                          <a:solidFill>
                            <a:srgbClr val="575555"/>
                          </a:solidFill>
                        </a:rPr>
                        <a:t>Sunscreen Derma Stick</a:t>
                      </a:r>
                    </a:p>
                  </a:txBody>
                  <a:tcPr anchor="ctr">
                    <a:solidFill>
                      <a:schemeClr val="bg2"/>
                    </a:solidFill>
                  </a:tcPr>
                </a:tc>
                <a:tc>
                  <a:txBody>
                    <a:bodyPr/>
                    <a:lstStyle/>
                    <a:p>
                      <a:pPr algn="ctr">
                        <a:defRPr sz="1100">
                          <a:latin typeface="Nexa Book"/>
                        </a:defRPr>
                      </a:pPr>
                      <a:r>
                        <a:rPr b="1">
                          <a:solidFill>
                            <a:srgbClr val="575555"/>
                          </a:solidFill>
                        </a:rPr>
                        <a:t>Sunscreen Sport Crema</a:t>
                      </a:r>
                    </a:p>
                  </a:txBody>
                  <a:tcPr anchor="ctr">
                    <a:solidFill>
                      <a:schemeClr val="bg2"/>
                    </a:solidFill>
                  </a:tcPr>
                </a:tc>
                <a:tc>
                  <a:txBody>
                    <a:bodyPr/>
                    <a:lstStyle/>
                    <a:p>
                      <a:pPr algn="ctr">
                        <a:defRPr sz="1100">
                          <a:latin typeface="Nexa Book"/>
                        </a:defRPr>
                      </a:pPr>
                      <a:r>
                        <a:rPr b="1">
                          <a:solidFill>
                            <a:srgbClr val="575555"/>
                          </a:solidFill>
                        </a:rPr>
                        <a:t>Sunscreen Sport Liquido</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40382002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8FC55-424A-ACCC-676F-44C3CCC97965}"/>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415BD49-9CDB-C892-E279-946572C3A129}"/>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BE947E9A-9EDC-50FE-5484-367359C894D7}"/>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6A5025B9-0C85-A050-B069-0AC43B6B8204}"/>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1004F20C-B07D-4614-4481-965EA185837B}"/>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A91D8E7D-FEEC-5BA1-EB74-93E5E7482F85}"/>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39</a:t>
            </a:fld>
            <a:endParaRPr lang="en-US" noProof="0"/>
          </a:p>
        </p:txBody>
      </p:sp>
      <p:sp>
        <p:nvSpPr>
          <p:cNvPr id="37" name="Text Placeholder 36">
            <a:extLst>
              <a:ext uri="{FF2B5EF4-FFF2-40B4-BE49-F238E27FC236}">
                <a16:creationId xmlns:a16="http://schemas.microsoft.com/office/drawing/2014/main" id="{FA0F6888-D5CC-383A-47AD-80C683524A74}"/>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2E389274-4FCB-6DE6-41BB-F4D26E075546}"/>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Segment | Autos Scanning | P12M</a:t>
            </a:r>
          </a:p>
        </p:txBody>
      </p:sp>
      <p:sp>
        <p:nvSpPr>
          <p:cNvPr id="2" name="Title 1">
            <a:extLst>
              <a:ext uri="{FF2B5EF4-FFF2-40B4-BE49-F238E27FC236}">
                <a16:creationId xmlns:a16="http://schemas.microsoft.com/office/drawing/2014/main" id="{0B37106B-65BB-38CE-2DE5-FACF202E6E13}"/>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3AD1043F-CB15-E170-B712-2A89D1DA680D}"/>
              </a:ext>
            </a:extLst>
          </p:cNvPr>
          <p:cNvGraphicFramePr>
            <a:graphicFrameLocks noGrp="1"/>
          </p:cNvGraphicFramePr>
          <p:nvPr>
            <p:ph idx="4294967295"/>
            <p:extLst>
              <p:ext uri="{D42A27DB-BD31-4B8C-83A1-F6EECF244321}">
                <p14:modId xmlns:p14="http://schemas.microsoft.com/office/powerpoint/2010/main" val="364978256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C7CB25F2-15EE-61CD-96F8-9E24F3CFB425}"/>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graphicFrame>
        <p:nvGraphicFramePr>
          <p:cNvPr id="12" name="C1">
            <a:extLst>
              <a:ext uri="{FF2B5EF4-FFF2-40B4-BE49-F238E27FC236}">
                <a16:creationId xmlns:a16="http://schemas.microsoft.com/office/drawing/2014/main" id="{C8ACCE2D-6642-ED27-3E63-215D317EDF54}"/>
              </a:ext>
            </a:extLst>
          </p:cNvPr>
          <p:cNvGraphicFramePr>
            <a:graphicFrameLocks/>
          </p:cNvGraphicFramePr>
          <p:nvPr>
            <p:extLst>
              <p:ext uri="{D42A27DB-BD31-4B8C-83A1-F6EECF244321}">
                <p14:modId xmlns:p14="http://schemas.microsoft.com/office/powerpoint/2010/main" val="793272707"/>
              </p:ext>
            </p:extLst>
          </p:nvPr>
        </p:nvGraphicFramePr>
        <p:xfrm>
          <a:off x="2535009" y="1362754"/>
          <a:ext cx="2268000" cy="337430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1">
            <a:extLst>
              <a:ext uri="{FF2B5EF4-FFF2-40B4-BE49-F238E27FC236}">
                <a16:creationId xmlns:a16="http://schemas.microsoft.com/office/drawing/2014/main" id="{8D2AC029-204E-C851-0DBB-376972B8F647}"/>
              </a:ext>
            </a:extLst>
          </p:cNvPr>
          <p:cNvGraphicFramePr>
            <a:graphicFrameLocks/>
          </p:cNvGraphicFramePr>
          <p:nvPr>
            <p:extLst>
              <p:ext uri="{D42A27DB-BD31-4B8C-83A1-F6EECF244321}">
                <p14:modId xmlns:p14="http://schemas.microsoft.com/office/powerpoint/2010/main" val="3294511690"/>
              </p:ext>
            </p:extLst>
          </p:nvPr>
        </p:nvGraphicFramePr>
        <p:xfrm>
          <a:off x="4550727" y="1358754"/>
          <a:ext cx="2268000" cy="337430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5" name="C1">
            <a:extLst>
              <a:ext uri="{FF2B5EF4-FFF2-40B4-BE49-F238E27FC236}">
                <a16:creationId xmlns:a16="http://schemas.microsoft.com/office/drawing/2014/main" id="{F3DC8CB2-3F2B-2774-573E-DFF620E84D4C}"/>
              </a:ext>
            </a:extLst>
          </p:cNvPr>
          <p:cNvGraphicFramePr>
            <a:graphicFrameLocks/>
          </p:cNvGraphicFramePr>
          <p:nvPr>
            <p:extLst>
              <p:ext uri="{D42A27DB-BD31-4B8C-83A1-F6EECF244321}">
                <p14:modId xmlns:p14="http://schemas.microsoft.com/office/powerpoint/2010/main" val="899655025"/>
              </p:ext>
            </p:extLst>
          </p:nvPr>
        </p:nvGraphicFramePr>
        <p:xfrm>
          <a:off x="6566444" y="1354754"/>
          <a:ext cx="2268000" cy="3374309"/>
        </p:xfrm>
        <a:graphic>
          <a:graphicData uri="http://schemas.openxmlformats.org/drawingml/2006/chart">
            <c:chart xmlns:c="http://schemas.openxmlformats.org/drawingml/2006/chart" xmlns:r="http://schemas.openxmlformats.org/officeDocument/2006/relationships" r:id="rId8"/>
          </a:graphicData>
        </a:graphic>
      </p:graphicFrame>
      <p:sp>
        <p:nvSpPr>
          <p:cNvPr id="16" name="TextBox 15">
            <a:extLst>
              <a:ext uri="{FF2B5EF4-FFF2-40B4-BE49-F238E27FC236}">
                <a16:creationId xmlns:a16="http://schemas.microsoft.com/office/drawing/2014/main" id="{8C8CB6BD-A844-74EC-CFEC-C58CFCC7C5EC}"/>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B18FE6A9-85ED-634C-B0DB-D9A4E7A1AD69}"/>
              </a:ext>
            </a:extLst>
          </p:cNvPr>
          <p:cNvGraphicFramePr>
            <a:graphicFrameLocks noGrp="1"/>
          </p:cNvGraphicFramePr>
          <p:nvPr/>
        </p:nvGraphicFramePr>
        <p:xfrm>
          <a:off x="720534" y="1121410"/>
          <a:ext cx="8113912"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gridCol w="2028478">
                  <a:extLst>
                    <a:ext uri="{9D8B030D-6E8A-4147-A177-3AD203B41FA5}">
                      <a16:colId xmlns:a16="http://schemas.microsoft.com/office/drawing/2014/main" val="4125848189"/>
                    </a:ext>
                  </a:extLst>
                </a:gridCol>
                <a:gridCol w="2028478">
                  <a:extLst>
                    <a:ext uri="{9D8B030D-6E8A-4147-A177-3AD203B41FA5}">
                      <a16:colId xmlns:a16="http://schemas.microsoft.com/office/drawing/2014/main" val="4125860892"/>
                    </a:ext>
                  </a:extLst>
                </a:gridCol>
                <a:gridCol w="2028478">
                  <a:extLst>
                    <a:ext uri="{9D8B030D-6E8A-4147-A177-3AD203B41FA5}">
                      <a16:colId xmlns:a16="http://schemas.microsoft.com/office/drawing/2014/main" val="3571608413"/>
                    </a:ext>
                  </a:extLst>
                </a:gridCol>
              </a:tblGrid>
              <a:tr h="235994">
                <a:tc>
                  <a:txBody>
                    <a:bodyPr/>
                    <a:lstStyle/>
                    <a:p>
                      <a:pPr algn="ctr">
                        <a:defRPr sz="1100">
                          <a:latin typeface="Nexa Book"/>
                        </a:defRPr>
                      </a:pPr>
                      <a:r>
                        <a:rPr b="1">
                          <a:solidFill>
                            <a:srgbClr val="575555"/>
                          </a:solidFill>
                        </a:rPr>
                        <a:t>Sunscreen Sport Locion</a:t>
                      </a:r>
                    </a:p>
                  </a:txBody>
                  <a:tcPr anchor="ctr">
                    <a:solidFill>
                      <a:schemeClr val="bg2"/>
                    </a:solidFill>
                  </a:tcPr>
                </a:tc>
                <a:tc>
                  <a:txBody>
                    <a:bodyPr/>
                    <a:lstStyle/>
                    <a:p>
                      <a:pPr algn="ctr">
                        <a:defRPr sz="1100">
                          <a:latin typeface="Nexa Book"/>
                        </a:defRPr>
                      </a:pPr>
                      <a:r>
                        <a:rPr b="1">
                          <a:solidFill>
                            <a:srgbClr val="575555"/>
                          </a:solidFill>
                        </a:rPr>
                        <a:t>Sunscreen Sport Roll-On</a:t>
                      </a:r>
                    </a:p>
                  </a:txBody>
                  <a:tcPr anchor="ctr">
                    <a:solidFill>
                      <a:schemeClr val="bg2"/>
                    </a:solidFill>
                  </a:tcPr>
                </a:tc>
                <a:tc>
                  <a:txBody>
                    <a:bodyPr/>
                    <a:lstStyle/>
                    <a:p>
                      <a:pPr algn="ctr">
                        <a:defRPr sz="1100">
                          <a:latin typeface="Nexa Book"/>
                        </a:defRPr>
                      </a:pPr>
                      <a:r>
                        <a:rPr b="1">
                          <a:solidFill>
                            <a:srgbClr val="575555"/>
                          </a:solidFill>
                        </a:rPr>
                        <a:t>Sunscreen Sport Spray</a:t>
                      </a:r>
                    </a:p>
                  </a:txBody>
                  <a:tcPr anchor="ctr">
                    <a:solidFill>
                      <a:schemeClr val="bg2"/>
                    </a:solidFill>
                  </a:tcPr>
                </a:tc>
                <a:tc>
                  <a:txBody>
                    <a:bodyPr/>
                    <a:lstStyle/>
                    <a:p>
                      <a:pPr algn="ctr">
                        <a:defRPr sz="1100">
                          <a:latin typeface="Nexa Book"/>
                        </a:defRPr>
                      </a:pPr>
                      <a:r>
                        <a:rPr b="1">
                          <a:solidFill>
                            <a:srgbClr val="575555"/>
                          </a:solidFill>
                        </a:rPr>
                        <a:t>Sunscreen Sport Stick</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753721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Canal Tradicional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376509725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12800652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National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1359754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848462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Canal Moderno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71613739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9520128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Convenience + Farmacias Cad + Hard Discounters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536158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890839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Canal Tradicional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6644292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6600407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Sun Care | Autos Scanning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674974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232492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6682290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753515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9558177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877958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Convenience + Farmacias Cad + Hard Discounters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938818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6016235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Tradicional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8990430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877951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49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Autos Scanning | Sunscreen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1235124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87860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Category | Autos Scanning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4127592542"/>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 Care</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6518080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92623618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497929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409878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531354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Emulsion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0483644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372245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57061693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836814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0631055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55708331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002353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108209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7508227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251523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975208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8235511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49333376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1626175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59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626384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475300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National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491063373"/>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54909446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Cosmetics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3173507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7510570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Derma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3540524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23775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1130273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2522101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2190693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7975857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3460436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9329397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Derma Gel-Crema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89601765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8988647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7415070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10831315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Derma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6930081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93453496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Derma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6987824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8260634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69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Derma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17512846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755069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Canal Moderno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419096299"/>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7128404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27377888"/>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79231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69442939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31298969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70226757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9255524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Sport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186393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4305638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Sport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29621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76385211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National | Sunscreen Sport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830941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9348713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246241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60785313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264880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73105749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4792956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8899255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79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54329313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461480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Convenience + Farmacias Cad + Hard Discounters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510393771"/>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96709916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3857411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09309406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017652866"/>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5901408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1826626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3271013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Serum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4103425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57759814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9062610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7936443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Cosmetics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010912023"/>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5886535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Derma Aceite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97074319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7199975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Derma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21336179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41582322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Derma Fluido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4987856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0255757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89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Derma Gel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16634942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228900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7F39D-9FE7-D5EF-D981-D08E2C3E7E72}"/>
            </a:ext>
          </a:extLst>
        </p:cNvPr>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A6C569F5-3F88-086F-5B00-1E8A66D0F786}"/>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1E5943C8-93A2-CE99-9DC9-6106E372503B}"/>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58EF6AC-09CE-D3E4-3CE4-FEF3C28940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7F0F218-5714-F2E2-17DE-F734014EA97B}"/>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a:t>
            </a:fld>
            <a:endParaRPr lang="en-US" noProof="0"/>
          </a:p>
        </p:txBody>
      </p:sp>
      <p:sp>
        <p:nvSpPr>
          <p:cNvPr id="37" name="Text Placeholder 36">
            <a:extLst>
              <a:ext uri="{FF2B5EF4-FFF2-40B4-BE49-F238E27FC236}">
                <a16:creationId xmlns:a16="http://schemas.microsoft.com/office/drawing/2014/main" id="{5136C012-8234-3446-6BA4-D2A4ED467981}"/>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09B51F99-F9B2-A31A-6316-FFD484BF748A}"/>
              </a:ext>
            </a:extLst>
          </p:cNvPr>
          <p:cNvSpPr>
            <a:spLocks noGrp="1"/>
          </p:cNvSpPr>
          <p:nvPr>
            <p:ph type="body" sz="quarter" idx="18"/>
          </p:nvPr>
        </p:nvSpPr>
        <p:spPr>
          <a:xfrm>
            <a:off x="503238" y="774000"/>
            <a:ext cx="8136762" cy="360000"/>
          </a:xfrm>
        </p:spPr>
        <p:txBody>
          <a:bodyPr/>
          <a:lstStyle/>
          <a:p>
            <a:pPr>
              <a:defRPr sz="1200">
                <a:latin typeface="Nexa Bold (Headings)"/>
              </a:defRPr>
            </a:pPr>
            <a:r>
              <a:t>Brand Price &amp; Index vs Market | Bubble Size by Value Sales | Sector | Canal Tradicional | P12M</a:t>
            </a:r>
          </a:p>
        </p:txBody>
      </p:sp>
      <p:sp>
        <p:nvSpPr>
          <p:cNvPr id="2" name="Title 1">
            <a:extLst>
              <a:ext uri="{FF2B5EF4-FFF2-40B4-BE49-F238E27FC236}">
                <a16:creationId xmlns:a16="http://schemas.microsoft.com/office/drawing/2014/main" id="{119F61F6-E75A-45A7-FB48-021A4AD44DFE}"/>
              </a:ext>
            </a:extLst>
          </p:cNvPr>
          <p:cNvSpPr>
            <a:spLocks noGrp="1"/>
          </p:cNvSpPr>
          <p:nvPr>
            <p:ph type="title"/>
          </p:nvPr>
        </p:nvSpPr>
        <p:spPr>
          <a:xfrm>
            <a:off x="504000" y="-1"/>
            <a:ext cx="8136000" cy="771525"/>
          </a:xfrm>
        </p:spPr>
        <p:txBody>
          <a:bodyPr vert="horz"/>
          <a:lstStyle/>
          <a:p>
            <a:pPr>
              <a:defRPr sz="1600">
                <a:latin typeface="Nexa Bold (Headings)"/>
              </a:defRPr>
            </a:pPr>
            <a:r>
              <a:rPr lang="en-US" dirty="0">
                <a:highlight>
                  <a:srgbClr val="FFFF00"/>
                </a:highlight>
              </a:rPr>
              <a:t>Price Positioning Summary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452FBD9-A58C-004E-EBFE-BF25D0D39B4C}"/>
              </a:ext>
            </a:extLst>
          </p:cNvPr>
          <p:cNvGraphicFramePr>
            <a:graphicFrameLocks noGrp="1"/>
          </p:cNvGraphicFramePr>
          <p:nvPr>
            <p:ph idx="4294967295"/>
            <p:extLst>
              <p:ext uri="{D42A27DB-BD31-4B8C-83A1-F6EECF244321}">
                <p14:modId xmlns:p14="http://schemas.microsoft.com/office/powerpoint/2010/main" val="1376776926"/>
              </p:ext>
            </p:extLst>
          </p:nvPr>
        </p:nvGraphicFramePr>
        <p:xfrm>
          <a:off x="519291" y="1366753"/>
          <a:ext cx="2268000" cy="3374309"/>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a:extLst>
              <a:ext uri="{FF2B5EF4-FFF2-40B4-BE49-F238E27FC236}">
                <a16:creationId xmlns:a16="http://schemas.microsoft.com/office/drawing/2014/main" id="{BEB0F72B-C6D2-6D8D-0FC6-9AC4097CBCC1}"/>
              </a:ext>
            </a:extLst>
          </p:cNvPr>
          <p:cNvSpPr txBox="1"/>
          <p:nvPr/>
        </p:nvSpPr>
        <p:spPr>
          <a:xfrm>
            <a:off x="61899" y="1409714"/>
            <a:ext cx="409820" cy="5651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dirty="0">
                <a:solidFill>
                  <a:schemeClr val="tx2"/>
                </a:solidFill>
                <a:latin typeface="Nexa Bold" panose="00000800000000000000" pitchFamily="2" charset="0"/>
              </a:rPr>
              <a:t>Relative Avg Price Index</a:t>
            </a:r>
            <a:endParaRPr lang="en-CH" sz="800" dirty="0">
              <a:solidFill>
                <a:schemeClr val="tx2"/>
              </a:solidFill>
              <a:latin typeface="Nexa Bold" panose="00000800000000000000" pitchFamily="2" charset="0"/>
            </a:endParaRPr>
          </a:p>
        </p:txBody>
      </p:sp>
      <p:sp>
        <p:nvSpPr>
          <p:cNvPr id="16" name="TextBox 15">
            <a:extLst>
              <a:ext uri="{FF2B5EF4-FFF2-40B4-BE49-F238E27FC236}">
                <a16:creationId xmlns:a16="http://schemas.microsoft.com/office/drawing/2014/main" id="{46D148F4-12D7-0EF3-ABFE-35612660B26D}"/>
              </a:ext>
            </a:extLst>
          </p:cNvPr>
          <p:cNvSpPr txBox="1"/>
          <p:nvPr/>
        </p:nvSpPr>
        <p:spPr>
          <a:xfrm>
            <a:off x="3812062" y="4638122"/>
            <a:ext cx="1519877" cy="195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pPr algn="ctr">
              <a:defRPr sz="800">
                <a:latin typeface="Nexa Bold"/>
              </a:defRPr>
            </a:pPr>
            <a:r>
              <a:rPr>
                <a:solidFill>
                  <a:srgbClr val="575555"/>
                </a:solidFill>
              </a:rPr>
              <a:t>Avg Price/Unit ($)</a:t>
            </a:r>
          </a:p>
        </p:txBody>
      </p:sp>
      <p:graphicFrame>
        <p:nvGraphicFramePr>
          <p:cNvPr id="17" name="Table 16">
            <a:extLst>
              <a:ext uri="{FF2B5EF4-FFF2-40B4-BE49-F238E27FC236}">
                <a16:creationId xmlns:a16="http://schemas.microsoft.com/office/drawing/2014/main" id="{F3F720E0-CF35-ADEF-C27B-40DD4DEC2868}"/>
              </a:ext>
            </a:extLst>
          </p:cNvPr>
          <p:cNvGraphicFramePr>
            <a:graphicFrameLocks noGrp="1"/>
          </p:cNvGraphicFramePr>
          <p:nvPr>
            <p:extLst>
              <p:ext uri="{D42A27DB-BD31-4B8C-83A1-F6EECF244321}">
                <p14:modId xmlns:p14="http://schemas.microsoft.com/office/powerpoint/2010/main" val="635621620"/>
              </p:ext>
            </p:extLst>
          </p:nvPr>
        </p:nvGraphicFramePr>
        <p:xfrm>
          <a:off x="720534" y="1121410"/>
          <a:ext cx="2028478" cy="259080"/>
        </p:xfrm>
        <a:graphic>
          <a:graphicData uri="http://schemas.openxmlformats.org/drawingml/2006/table">
            <a:tbl>
              <a:tblPr firstRow="1" bandRow="1">
                <a:tableStyleId>{5C22544A-7EE6-4342-B048-85BDC9FD1C3A}</a:tableStyleId>
              </a:tblPr>
              <a:tblGrid>
                <a:gridCol w="2028478">
                  <a:extLst>
                    <a:ext uri="{9D8B030D-6E8A-4147-A177-3AD203B41FA5}">
                      <a16:colId xmlns:a16="http://schemas.microsoft.com/office/drawing/2014/main" val="1682141729"/>
                    </a:ext>
                  </a:extLst>
                </a:gridCol>
              </a:tblGrid>
              <a:tr h="235994">
                <a:tc>
                  <a:txBody>
                    <a:bodyPr/>
                    <a:lstStyle/>
                    <a:p>
                      <a:pPr algn="ctr">
                        <a:defRPr sz="1100">
                          <a:latin typeface="Nexa Book"/>
                        </a:defRPr>
                      </a:pPr>
                      <a:r>
                        <a:rPr b="1">
                          <a:solidFill>
                            <a:srgbClr val="575555"/>
                          </a:solidFill>
                        </a:rPr>
                        <a:t>Sunscreen</a:t>
                      </a:r>
                    </a:p>
                  </a:txBody>
                  <a:tcPr anchor="ctr">
                    <a:solidFill>
                      <a:schemeClr val="bg2"/>
                    </a:solidFill>
                  </a:tcPr>
                </a:tc>
                <a:extLst>
                  <a:ext uri="{0D108BD9-81ED-4DB2-BD59-A6C34878D82A}">
                    <a16:rowId xmlns:a16="http://schemas.microsoft.com/office/drawing/2014/main" val="676099827"/>
                  </a:ext>
                </a:extLst>
              </a:tr>
            </a:tbl>
          </a:graphicData>
        </a:graphic>
      </p:graphicFrame>
    </p:spTree>
    <p:extLst>
      <p:ext uri="{BB962C8B-B14F-4D97-AF65-F5344CB8AC3E}">
        <p14:creationId xmlns:p14="http://schemas.microsoft.com/office/powerpoint/2010/main" val="384300909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90</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Derma Gel-Crema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33981283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86296115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91</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Derma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45354525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15214404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92</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Derma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37274824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406590747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93</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Derma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91593959"/>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6623038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94</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Derma Stick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89538410"/>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321016740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95</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Sport Crema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681296011"/>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92169380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96</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Sport Liquido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173003485"/>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10814362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97</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Sport Locion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2722775124"/>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3562250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98</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Sport Roll-On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4214485727"/>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225542880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hink-cell data - do not delete" hidden="1">
            <a:extLst>
              <a:ext uri="{FF2B5EF4-FFF2-40B4-BE49-F238E27FC236}">
                <a16:creationId xmlns:a16="http://schemas.microsoft.com/office/drawing/2014/main" id="{893152F6-865B-1C4C-DF59-BF1384E7C41F}"/>
              </a:ext>
            </a:extLst>
          </p:cNvPr>
          <p:cNvGraphicFramePr>
            <a:graphicFrameLocks noChangeAspect="1"/>
          </p:cNvGraphicFramePr>
          <p:nvPr>
            <p:custDataLst>
              <p:tags r:id="rId1"/>
            </p:custDataLst>
          </p:nvPr>
        </p:nvGraphicFramePr>
        <p:xfrm>
          <a:off x="1193" y="1193"/>
          <a:ext cx="1191" cy="1191"/>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23" name="think-cell data - do not delete" hidden="1">
                        <a:extLst>
                          <a:ext uri="{FF2B5EF4-FFF2-40B4-BE49-F238E27FC236}">
                            <a16:creationId xmlns:a16="http://schemas.microsoft.com/office/drawing/2014/main" id="{893152F6-865B-1C4C-DF59-BF1384E7C41F}"/>
                          </a:ext>
                        </a:extLst>
                      </p:cNvPr>
                      <p:cNvPicPr/>
                      <p:nvPr/>
                    </p:nvPicPr>
                    <p:blipFill>
                      <a:blip r:embed="rId4"/>
                      <a:stretch>
                        <a:fillRect/>
                      </a:stretch>
                    </p:blipFill>
                    <p:spPr>
                      <a:xfrm>
                        <a:off x="1193" y="1193"/>
                        <a:ext cx="1191" cy="1191"/>
                      </a:xfrm>
                      <a:prstGeom prst="rect">
                        <a:avLst/>
                      </a:prstGeom>
                    </p:spPr>
                  </p:pic>
                </p:oleObj>
              </mc:Fallback>
            </mc:AlternateContent>
          </a:graphicData>
        </a:graphic>
      </p:graphicFrame>
      <p:sp>
        <p:nvSpPr>
          <p:cNvPr id="7" name="Date Placeholder 6">
            <a:extLst>
              <a:ext uri="{FF2B5EF4-FFF2-40B4-BE49-F238E27FC236}">
                <a16:creationId xmlns:a16="http://schemas.microsoft.com/office/drawing/2014/main" id="{44625D98-B9E5-82EF-3942-00A07B77097E}"/>
              </a:ext>
            </a:extLst>
          </p:cNvPr>
          <p:cNvSpPr>
            <a:spLocks noGrp="1"/>
          </p:cNvSpPr>
          <p:nvPr>
            <p:ph type="dt" sz="half" idx="14"/>
          </p:nvPr>
        </p:nvSpPr>
        <p:spPr>
          <a:xfrm>
            <a:off x="8082390" y="4972050"/>
            <a:ext cx="557609" cy="171450"/>
          </a:xfrm>
        </p:spPr>
        <p:txBody>
          <a:bodyPr/>
          <a:lstStyle/>
          <a:p>
            <a:pPr lvl="0"/>
            <a:fld id="{5A45E362-A15A-4F41-B652-5D478D60D616}" type="datetime1">
              <a:rPr lang="en-US" noProof="0"/>
              <a:pPr lvl="0"/>
              <a:t>7/2/2025</a:t>
            </a:fld>
            <a:endParaRPr lang="en-US" noProof="0"/>
          </a:p>
        </p:txBody>
      </p:sp>
      <p:sp>
        <p:nvSpPr>
          <p:cNvPr id="8" name="Footer Placeholder 7">
            <a:extLst>
              <a:ext uri="{FF2B5EF4-FFF2-40B4-BE49-F238E27FC236}">
                <a16:creationId xmlns:a16="http://schemas.microsoft.com/office/drawing/2014/main" id="{2B3A18EB-8165-A33C-D6D2-9ED0859ADCBD}"/>
              </a:ext>
            </a:extLst>
          </p:cNvPr>
          <p:cNvSpPr>
            <a:spLocks noGrp="1"/>
          </p:cNvSpPr>
          <p:nvPr>
            <p:ph type="ftr" sz="quarter" idx="15"/>
          </p:nvPr>
        </p:nvSpPr>
        <p:spPr>
          <a:xfrm>
            <a:off x="546969" y="4970700"/>
            <a:ext cx="6451742" cy="174151"/>
          </a:xfrm>
        </p:spPr>
        <p:txBody>
          <a:bodyPr/>
          <a:lstStyle/>
          <a:p>
            <a:pPr lvl="0"/>
            <a:endParaRPr lang="en-US" noProof="0"/>
          </a:p>
        </p:txBody>
      </p:sp>
      <p:sp>
        <p:nvSpPr>
          <p:cNvPr id="6" name="Slide Number Placeholder 5">
            <a:extLst>
              <a:ext uri="{FF2B5EF4-FFF2-40B4-BE49-F238E27FC236}">
                <a16:creationId xmlns:a16="http://schemas.microsoft.com/office/drawing/2014/main" id="{228A1A05-F113-7D60-97FC-31C16E5664C7}"/>
              </a:ext>
            </a:extLst>
          </p:cNvPr>
          <p:cNvSpPr>
            <a:spLocks noGrp="1"/>
          </p:cNvSpPr>
          <p:nvPr>
            <p:ph type="sldNum" sz="quarter" idx="16"/>
          </p:nvPr>
        </p:nvSpPr>
        <p:spPr>
          <a:xfrm>
            <a:off x="8640762" y="4972050"/>
            <a:ext cx="369965" cy="172800"/>
          </a:xfrm>
        </p:spPr>
        <p:txBody>
          <a:bodyPr/>
          <a:lstStyle/>
          <a:p>
            <a:pPr lvl="0"/>
            <a:fld id="{7B1F438D-4EAF-094E-9162-80CF3EF77236}" type="slidenum">
              <a:rPr lang="en-US" noProof="0"/>
              <a:pPr lvl="0"/>
              <a:t>99</a:t>
            </a:fld>
            <a:endParaRPr lang="en-US" noProof="0"/>
          </a:p>
        </p:txBody>
      </p:sp>
      <p:sp>
        <p:nvSpPr>
          <p:cNvPr id="37" name="Text Placeholder 36">
            <a:extLst>
              <a:ext uri="{FF2B5EF4-FFF2-40B4-BE49-F238E27FC236}">
                <a16:creationId xmlns:a16="http://schemas.microsoft.com/office/drawing/2014/main" id="{10A00670-DE8E-B74A-91AD-E996DEFF2E36}"/>
              </a:ext>
            </a:extLst>
          </p:cNvPr>
          <p:cNvSpPr>
            <a:spLocks noGrp="1"/>
          </p:cNvSpPr>
          <p:nvPr>
            <p:ph type="body" sz="quarter" idx="17"/>
          </p:nvPr>
        </p:nvSpPr>
        <p:spPr>
          <a:xfrm>
            <a:off x="0" y="4734106"/>
            <a:ext cx="4572000" cy="222878"/>
          </a:xfrm>
        </p:spPr>
        <p:txBody>
          <a:bodyPr/>
          <a:lstStyle/>
          <a:p>
            <a:r>
              <a:t>DATA SOURCE: Trade Panel/Retailer Data | April  2025</a:t>
            </a:r>
          </a:p>
        </p:txBody>
      </p:sp>
      <p:sp>
        <p:nvSpPr>
          <p:cNvPr id="34" name="MT">
            <a:extLst>
              <a:ext uri="{FF2B5EF4-FFF2-40B4-BE49-F238E27FC236}">
                <a16:creationId xmlns:a16="http://schemas.microsoft.com/office/drawing/2014/main" id="{BEE43A88-3E4B-4A7A-9DC6-1BCC83E515EF}"/>
              </a:ext>
            </a:extLst>
          </p:cNvPr>
          <p:cNvSpPr>
            <a:spLocks noGrp="1"/>
          </p:cNvSpPr>
          <p:nvPr>
            <p:ph type="body" sz="quarter" idx="18"/>
          </p:nvPr>
        </p:nvSpPr>
        <p:spPr>
          <a:xfrm>
            <a:off x="503238" y="774000"/>
            <a:ext cx="8136762" cy="360000"/>
          </a:xfrm>
        </p:spPr>
        <p:txBody>
          <a:bodyPr/>
          <a:lstStyle/>
          <a:p>
            <a:pPr>
              <a:defRPr sz="1200">
                <a:latin typeface="Nexa (Headings)"/>
              </a:defRPr>
            </a:pPr>
            <a:r>
              <a:t>Brand Price &amp; Index vs Market | Bubble Size by Value Sales | Canal Moderno | Sunscreen Sport Spray | P12M</a:t>
            </a:r>
          </a:p>
        </p:txBody>
      </p:sp>
      <p:sp>
        <p:nvSpPr>
          <p:cNvPr id="2" name="Title 1">
            <a:extLst>
              <a:ext uri="{FF2B5EF4-FFF2-40B4-BE49-F238E27FC236}">
                <a16:creationId xmlns:a16="http://schemas.microsoft.com/office/drawing/2014/main" id="{E4663752-9CB0-4302-8ECB-779595A9C266}"/>
              </a:ext>
            </a:extLst>
          </p:cNvPr>
          <p:cNvSpPr>
            <a:spLocks noGrp="1"/>
          </p:cNvSpPr>
          <p:nvPr>
            <p:ph type="title"/>
          </p:nvPr>
        </p:nvSpPr>
        <p:spPr>
          <a:xfrm>
            <a:off x="504000" y="-1"/>
            <a:ext cx="8136000" cy="771525"/>
          </a:xfrm>
        </p:spPr>
        <p:txBody>
          <a:bodyPr vert="horz"/>
          <a:lstStyle/>
          <a:p>
            <a:r>
              <a:rPr lang="en-US" dirty="0">
                <a:highlight>
                  <a:srgbClr val="FFFF00"/>
                </a:highlight>
              </a:rPr>
              <a:t>Price Positioning Analysis </a:t>
            </a:r>
            <a:r>
              <a:rPr lang="en-US" dirty="0">
                <a:solidFill>
                  <a:schemeClr val="bg2">
                    <a:lumMod val="90000"/>
                  </a:schemeClr>
                </a:solidFill>
                <a:highlight>
                  <a:srgbClr val="FFFF00"/>
                </a:highlight>
              </a:rPr>
              <a:t>(Replace with SO WHAT)</a:t>
            </a:r>
          </a:p>
        </p:txBody>
      </p:sp>
      <p:graphicFrame>
        <p:nvGraphicFramePr>
          <p:cNvPr id="14" name="C1">
            <a:extLst>
              <a:ext uri="{FF2B5EF4-FFF2-40B4-BE49-F238E27FC236}">
                <a16:creationId xmlns:a16="http://schemas.microsoft.com/office/drawing/2014/main" id="{B53F5D6F-6617-A34B-8232-2EE471F51B29}"/>
              </a:ext>
            </a:extLst>
          </p:cNvPr>
          <p:cNvGraphicFramePr>
            <a:graphicFrameLocks noGrp="1"/>
          </p:cNvGraphicFramePr>
          <p:nvPr>
            <p:ph idx="4294967295"/>
            <p:extLst>
              <p:ext uri="{D42A27DB-BD31-4B8C-83A1-F6EECF244321}">
                <p14:modId xmlns:p14="http://schemas.microsoft.com/office/powerpoint/2010/main" val="1239154002"/>
              </p:ext>
            </p:extLst>
          </p:nvPr>
        </p:nvGraphicFramePr>
        <p:xfrm>
          <a:off x="521207" y="1131888"/>
          <a:ext cx="6064250" cy="360045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97401107-1D2D-81B5-C51B-F34E70DD7220}"/>
              </a:ext>
            </a:extLst>
          </p:cNvPr>
          <p:cNvSpPr txBox="1"/>
          <p:nvPr/>
        </p:nvSpPr>
        <p:spPr>
          <a:xfrm>
            <a:off x="6597253" y="4244239"/>
            <a:ext cx="2052638" cy="697728"/>
          </a:xfrm>
          <a:prstGeom prst="rect">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ctr">
            <a:spAutoFit/>
          </a:bodyPr>
          <a:lstStyle/>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Relative Price Index: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Price/Vol indexed vs. the segment </a:t>
            </a:r>
          </a:p>
          <a:p>
            <a:pPr marL="128573" marR="0" lvl="0" indent="-128573" algn="l" defTabSz="685732" rtl="0" eaLnBrk="1" fontAlgn="auto" latinLnBrk="0" hangingPunct="1">
              <a:lnSpc>
                <a:spcPct val="90000"/>
              </a:lnSpc>
              <a:spcBef>
                <a:spcPts val="0"/>
              </a:spcBef>
              <a:spcAft>
                <a:spcPts val="450"/>
              </a:spcAft>
              <a:buClrTx/>
              <a:buSzTx/>
              <a:buFont typeface="Arial" panose="020B0604020202020204" pitchFamily="34" charset="0"/>
              <a:buChar char="•"/>
              <a:tabLst/>
              <a:defRPr/>
            </a:pPr>
            <a:r>
              <a:rPr kumimoji="0" lang="en-US" sz="750" b="1" i="0" u="none" strike="noStrike" kern="1200" cap="none" spc="0" normalizeH="0" baseline="0" noProof="0">
                <a:ln>
                  <a:noFill/>
                </a:ln>
                <a:solidFill>
                  <a:srgbClr val="575555"/>
                </a:solidFill>
                <a:effectLst/>
                <a:uLnTx/>
                <a:uFillTx/>
                <a:latin typeface="Nexa Book" panose="00000400000000000000" pitchFamily="50" charset="0"/>
                <a:ea typeface="+mn-ea"/>
                <a:cs typeface="+mn-cs"/>
              </a:rPr>
              <a:t>Price/Unit: </a:t>
            </a:r>
            <a:r>
              <a:rPr kumimoji="0" lang="en-US" sz="750" b="0" i="0" u="none" strike="noStrike" kern="1200" cap="none" spc="0" normalizeH="0" baseline="0" noProof="0">
                <a:ln>
                  <a:noFill/>
                </a:ln>
                <a:solidFill>
                  <a:srgbClr val="575555"/>
                </a:solidFill>
                <a:effectLst/>
                <a:uLnTx/>
                <a:uFillTx/>
                <a:latin typeface="Nexa Book" panose="00000400000000000000" pitchFamily="50" charset="0"/>
                <a:ea typeface="+mn-ea"/>
                <a:cs typeface="+mn-cs"/>
              </a:rPr>
              <a:t>Avg. transaction price across sizes and formats</a:t>
            </a:r>
          </a:p>
        </p:txBody>
      </p:sp>
      <p:sp>
        <p:nvSpPr>
          <p:cNvPr id="4" name="Rectangle 3">
            <a:extLst>
              <a:ext uri="{FF2B5EF4-FFF2-40B4-BE49-F238E27FC236}">
                <a16:creationId xmlns:a16="http://schemas.microsoft.com/office/drawing/2014/main" id="{1B3330F8-E59C-DB98-E44C-422376E4F73C}"/>
              </a:ext>
            </a:extLst>
          </p:cNvPr>
          <p:cNvSpPr/>
          <p:nvPr/>
        </p:nvSpPr>
        <p:spPr>
          <a:xfrm>
            <a:off x="6604173" y="1131888"/>
            <a:ext cx="2045718" cy="3082271"/>
          </a:xfrm>
          <a:prstGeom prst="rect">
            <a:avLst/>
          </a:prstGeom>
          <a:solidFill>
            <a:schemeClr val="bg1">
              <a:lumMod val="95000"/>
            </a:schemeClr>
          </a:solidFill>
        </p:spPr>
        <p:txBody>
          <a:bodyPr lIns="135000" tIns="135000" rIns="135000" bIns="135000"/>
          <a:lstStyle/>
          <a:p>
            <a:pPr marL="0" marR="0" lvl="0" indent="0" algn="l" defTabSz="685732" rtl="0" eaLnBrk="1" fontAlgn="auto" latinLnBrk="0" hangingPunct="1">
              <a:lnSpc>
                <a:spcPct val="90000"/>
              </a:lnSpc>
              <a:spcBef>
                <a:spcPts val="450"/>
              </a:spcBef>
              <a:spcAft>
                <a:spcPts val="0"/>
              </a:spcAft>
              <a:buClrTx/>
              <a:buSzTx/>
              <a:buFontTx/>
              <a:buNone/>
              <a:tabLst/>
              <a:defRPr/>
            </a:pPr>
            <a:endParaRPr kumimoji="0" lang="en-US" sz="1000" b="0" i="0" u="none" strike="noStrike" kern="1200" cap="none" spc="0" normalizeH="0" baseline="0" noProof="0">
              <a:ln>
                <a:noFill/>
              </a:ln>
              <a:solidFill>
                <a:srgbClr val="575555"/>
              </a:solidFill>
              <a:effectLst/>
              <a:highlight>
                <a:srgbClr val="FFFF00"/>
              </a:highlight>
              <a:uLnTx/>
              <a:uFillTx/>
              <a:latin typeface="Nexa Book" panose="00000400000000000000" pitchFamily="50"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1E346E5-E2E9-EA98-21B7-63591ECC8446}"/>
              </a:ext>
            </a:extLst>
          </p:cNvPr>
          <p:cNvSpPr txBox="1"/>
          <p:nvPr/>
        </p:nvSpPr>
        <p:spPr>
          <a:xfrm>
            <a:off x="539750" y="1105473"/>
            <a:ext cx="508762" cy="442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36000" rIns="0" bIns="36000" rtlCol="0" anchor="t">
            <a:spAutoFit/>
          </a:bodyPr>
          <a:lstStyle/>
          <a:p>
            <a:r>
              <a:rPr lang="en-US" sz="800">
                <a:solidFill>
                  <a:schemeClr val="tx2"/>
                </a:solidFill>
                <a:latin typeface="Nexa Bold" panose="00000800000000000000" pitchFamily="2" charset="0"/>
              </a:rPr>
              <a:t>Relative Avg Price Index</a:t>
            </a:r>
            <a:endParaRPr lang="en-CH" sz="800">
              <a:solidFill>
                <a:schemeClr val="tx2"/>
              </a:solidFill>
              <a:latin typeface="Nexa Bold" panose="00000800000000000000" pitchFamily="2" charset="0"/>
            </a:endParaRPr>
          </a:p>
        </p:txBody>
      </p:sp>
    </p:spTree>
    <p:extLst>
      <p:ext uri="{BB962C8B-B14F-4D97-AF65-F5344CB8AC3E}">
        <p14:creationId xmlns:p14="http://schemas.microsoft.com/office/powerpoint/2010/main" val="179666522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icingOne Light Template Oct 2024">
  <a:themeElements>
    <a:clrScheme name="PricingOne">
      <a:dk1>
        <a:srgbClr val="575555"/>
      </a:dk1>
      <a:lt1>
        <a:srgbClr val="FFFFFF"/>
      </a:lt1>
      <a:dk2>
        <a:srgbClr val="575555"/>
      </a:dk2>
      <a:lt2>
        <a:srgbClr val="E6E5E5"/>
      </a:lt2>
      <a:accent1>
        <a:srgbClr val="006C6D"/>
      </a:accent1>
      <a:accent2>
        <a:srgbClr val="7ECAC4"/>
      </a:accent2>
      <a:accent3>
        <a:srgbClr val="00A097"/>
      </a:accent3>
      <a:accent4>
        <a:srgbClr val="B8B60D"/>
      </a:accent4>
      <a:accent5>
        <a:srgbClr val="C00000"/>
      </a:accent5>
      <a:accent6>
        <a:srgbClr val="306181"/>
      </a:accent6>
      <a:hlink>
        <a:srgbClr val="0563C1"/>
      </a:hlink>
      <a:folHlink>
        <a:srgbClr val="954F72"/>
      </a:folHlink>
    </a:clrScheme>
    <a:fontScheme name="PricingOne">
      <a:majorFont>
        <a:latin typeface="Nexa"/>
        <a:ea typeface=""/>
        <a:cs typeface="Dubai"/>
      </a:majorFont>
      <a:minorFont>
        <a:latin typeface="Nexa Book"/>
        <a:ea typeface=""/>
        <a:cs typeface="Dubai Light"/>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sz="16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bg1">
            <a:lumMod val="95000"/>
          </a:schemeClr>
        </a:solidFill>
        <a:ln>
          <a:noFill/>
        </a:ln>
      </a:spPr>
      <a:bodyPr wrap="none" lIns="108000" tIns="108000" rIns="108000" bIns="108000" rtlCol="0" anchor="ctr">
        <a:spAutoFit/>
      </a:bodyPr>
      <a:lstStyle>
        <a:defPPr algn="l">
          <a:defRPr sz="9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PricingOne Light Template Oct 2024" id="{B4217D13-A981-4E55-97A0-EFF30A4E7E27}" vid="{7FEF76C7-3C4C-4B4C-BC3E-02F0CA92B7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7F3A64EFB0E7749864827C4C084DE8D" ma:contentTypeVersion="16" ma:contentTypeDescription="Create a new document." ma:contentTypeScope="" ma:versionID="a492c0260f55a60a54ae1f589b92f830">
  <xsd:schema xmlns:xsd="http://www.w3.org/2001/XMLSchema" xmlns:xs="http://www.w3.org/2001/XMLSchema" xmlns:p="http://schemas.microsoft.com/office/2006/metadata/properties" xmlns:ns2="0ad93b7f-b0cd-4c46-aaaf-ff14495948cf" xmlns:ns3="474cf4e4-8a51-432b-9e1b-0ea607ac38ff" targetNamespace="http://schemas.microsoft.com/office/2006/metadata/properties" ma:root="true" ma:fieldsID="47e8414eaa505a6e294dff4436781a52" ns2:_="" ns3:_="">
    <xsd:import namespace="0ad93b7f-b0cd-4c46-aaaf-ff14495948cf"/>
    <xsd:import namespace="474cf4e4-8a51-432b-9e1b-0ea607ac38f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element ref="ns2:MediaServiceGenerationTime" minOccurs="0"/>
                <xsd:element ref="ns2:MediaServiceEventHashCode" minOccurs="0"/>
                <xsd:element ref="ns2:MediaServiceDateTaken"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d93b7f-b0cd-4c46-aaaf-ff14495948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357a035a-b75f-4f0a-966d-4a4e026814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74cf4e4-8a51-432b-9e1b-0ea607ac38f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d27a1696-6eea-42d4-b4ee-dd827aa5ff17}" ma:internalName="TaxCatchAll" ma:showField="CatchAllData" ma:web="474cf4e4-8a51-432b-9e1b-0ea607ac38f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d93b7f-b0cd-4c46-aaaf-ff14495948cf">
      <Terms xmlns="http://schemas.microsoft.com/office/infopath/2007/PartnerControls"/>
    </lcf76f155ced4ddcb4097134ff3c332f>
    <TaxCatchAll xmlns="474cf4e4-8a51-432b-9e1b-0ea607ac38ff"/>
  </documentManagement>
</p:properties>
</file>

<file path=customXml/itemProps1.xml><?xml version="1.0" encoding="utf-8"?>
<ds:datastoreItem xmlns:ds="http://schemas.openxmlformats.org/officeDocument/2006/customXml" ds:itemID="{80726F4B-CCCE-4FD7-AEEC-E1B68F2D26F5}">
  <ds:schemaRefs>
    <ds:schemaRef ds:uri="http://schemas.microsoft.com/sharepoint/v3/contenttype/forms"/>
  </ds:schemaRefs>
</ds:datastoreItem>
</file>

<file path=customXml/itemProps2.xml><?xml version="1.0" encoding="utf-8"?>
<ds:datastoreItem xmlns:ds="http://schemas.openxmlformats.org/officeDocument/2006/customXml" ds:itemID="{4DAD8CDA-E8B3-4E61-898C-45F4951EF008}">
  <ds:schemaRefs>
    <ds:schemaRef ds:uri="0ad93b7f-b0cd-4c46-aaaf-ff14495948cf"/>
    <ds:schemaRef ds:uri="474cf4e4-8a51-432b-9e1b-0ea607ac38f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6DE5052-E9D7-46E7-8537-D0DDAF09064B}">
  <ds:schemaRefs>
    <ds:schemaRef ds:uri="0ad93b7f-b0cd-4c46-aaaf-ff14495948cf"/>
    <ds:schemaRef ds:uri="474cf4e4-8a51-432b-9e1b-0ea607ac38f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86</TotalTime>
  <Words>39791</Words>
  <Application>Microsoft Office PowerPoint</Application>
  <PresentationFormat>On-screen Show (16:9)</PresentationFormat>
  <Paragraphs>11383</Paragraphs>
  <Slides>374</Slides>
  <Notes>99</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374</vt:i4>
      </vt:variant>
    </vt:vector>
  </HeadingPairs>
  <TitlesOfParts>
    <vt:vector size="384" baseType="lpstr">
      <vt:lpstr>Aptos</vt:lpstr>
      <vt:lpstr>Arial</vt:lpstr>
      <vt:lpstr>Calibri</vt:lpstr>
      <vt:lpstr>Nexa</vt:lpstr>
      <vt:lpstr>Nexa Bold</vt:lpstr>
      <vt:lpstr>Nexa Book</vt:lpstr>
      <vt:lpstr>Nexa Book Italic</vt:lpstr>
      <vt:lpstr>Open Sans</vt:lpstr>
      <vt:lpstr>PricingOne Light Template Oct 2024</vt:lpstr>
      <vt:lpstr>think-cell Slide</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Summary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Price Positioning Analysis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Sector/Segment Leadership Table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Segment Leadership Analysis (Replace with So What)</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Sectors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lpstr>Segments Leadership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Sophie  ZIMMERMANN</dc:creator>
  <cp:lastModifiedBy>Salma ANANY</cp:lastModifiedBy>
  <cp:revision>41</cp:revision>
  <dcterms:created xsi:type="dcterms:W3CDTF">2024-07-05T14:56:51Z</dcterms:created>
  <dcterms:modified xsi:type="dcterms:W3CDTF">2025-07-02T16:23:05Z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0x01010057F3A64EFB0E7749864827C4C084DE8D</vt:lpwstr>
  </property>
  <property fmtid="{D5CDD505-2E9C-101B-9397-08002B2CF9AE}" pid="3" name="MediaServiceImageTags">
    <vt:lpwstr/>
  </property>
</Properties>
</file>

<file path=docProps/thumbnail.jpeg>
</file>